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5" r:id="rId7"/>
    <p:sldId id="259" r:id="rId8"/>
    <p:sldId id="260" r:id="rId9"/>
    <p:sldId id="266" r:id="rId10"/>
    <p:sldId id="262" r:id="rId11"/>
    <p:sldId id="269" r:id="rId12"/>
    <p:sldId id="270" r:id="rId13"/>
    <p:sldId id="26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9DB60-4859-485F-8300-2DADAAA1158D}" v="39" dt="2023-11-11T09:36:5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ieke Bonnema" userId="06aee2d5-98a4-48de-81e6-82e82ddf7080" providerId="ADAL" clId="{D689DB60-4859-485F-8300-2DADAAA1158D}"/>
    <pc:docChg chg="modSld">
      <pc:chgData name="Annemieke Bonnema" userId="06aee2d5-98a4-48de-81e6-82e82ddf7080" providerId="ADAL" clId="{D689DB60-4859-485F-8300-2DADAAA1158D}" dt="2023-11-11T09:38:12.793" v="189" actId="20577"/>
      <pc:docMkLst>
        <pc:docMk/>
      </pc:docMkLst>
      <pc:sldChg chg="modSp mod">
        <pc:chgData name="Annemieke Bonnema" userId="06aee2d5-98a4-48de-81e6-82e82ddf7080" providerId="ADAL" clId="{D689DB60-4859-485F-8300-2DADAAA1158D}" dt="2023-11-11T09:35:20.198" v="69" actId="20577"/>
        <pc:sldMkLst>
          <pc:docMk/>
          <pc:sldMk cId="247907690" sldId="257"/>
        </pc:sldMkLst>
        <pc:spChg chg="mod">
          <ac:chgData name="Annemieke Bonnema" userId="06aee2d5-98a4-48de-81e6-82e82ddf7080" providerId="ADAL" clId="{D689DB60-4859-485F-8300-2DADAAA1158D}" dt="2023-11-11T09:35:20.198" v="69" actId="20577"/>
          <ac:spMkLst>
            <pc:docMk/>
            <pc:sldMk cId="247907690" sldId="257"/>
            <ac:spMk id="3" creationId="{59E43A6D-65BD-8516-D525-32B74BFB81BB}"/>
          </ac:spMkLst>
        </pc:spChg>
      </pc:sldChg>
      <pc:sldChg chg="modSp">
        <pc:chgData name="Annemieke Bonnema" userId="06aee2d5-98a4-48de-81e6-82e82ddf7080" providerId="ADAL" clId="{D689DB60-4859-485F-8300-2DADAAA1158D}" dt="2023-11-11T09:36:57.140" v="108" actId="20577"/>
        <pc:sldMkLst>
          <pc:docMk/>
          <pc:sldMk cId="2928871681" sldId="262"/>
        </pc:sldMkLst>
        <pc:graphicFrameChg chg="mod">
          <ac:chgData name="Annemieke Bonnema" userId="06aee2d5-98a4-48de-81e6-82e82ddf7080" providerId="ADAL" clId="{D689DB60-4859-485F-8300-2DADAAA1158D}" dt="2023-11-11T09:36:57.140" v="108" actId="20577"/>
          <ac:graphicFrameMkLst>
            <pc:docMk/>
            <pc:sldMk cId="2928871681" sldId="262"/>
            <ac:graphicFrameMk id="5" creationId="{10050E4E-387A-B639-515C-6BF26CAFE749}"/>
          </ac:graphicFrameMkLst>
        </pc:graphicFrameChg>
      </pc:sldChg>
      <pc:sldChg chg="modSp mod">
        <pc:chgData name="Annemieke Bonnema" userId="06aee2d5-98a4-48de-81e6-82e82ddf7080" providerId="ADAL" clId="{D689DB60-4859-485F-8300-2DADAAA1158D}" dt="2023-11-11T09:38:12.793" v="189" actId="20577"/>
        <pc:sldMkLst>
          <pc:docMk/>
          <pc:sldMk cId="3316858125" sldId="264"/>
        </pc:sldMkLst>
        <pc:spChg chg="mod">
          <ac:chgData name="Annemieke Bonnema" userId="06aee2d5-98a4-48de-81e6-82e82ddf7080" providerId="ADAL" clId="{D689DB60-4859-485F-8300-2DADAAA1158D}" dt="2023-11-11T09:38:12.793" v="189" actId="20577"/>
          <ac:spMkLst>
            <pc:docMk/>
            <pc:sldMk cId="3316858125" sldId="264"/>
            <ac:spMk id="3" creationId="{5833D83B-472A-48A7-0D32-23968168FAAB}"/>
          </ac:spMkLst>
        </pc:spChg>
      </pc:sldChg>
      <pc:sldChg chg="modSp modAnim">
        <pc:chgData name="Annemieke Bonnema" userId="06aee2d5-98a4-48de-81e6-82e82ddf7080" providerId="ADAL" clId="{D689DB60-4859-485F-8300-2DADAAA1158D}" dt="2023-11-11T09:35:47.023" v="96" actId="313"/>
        <pc:sldMkLst>
          <pc:docMk/>
          <pc:sldMk cId="1027281417" sldId="267"/>
        </pc:sldMkLst>
        <pc:spChg chg="mod">
          <ac:chgData name="Annemieke Bonnema" userId="06aee2d5-98a4-48de-81e6-82e82ddf7080" providerId="ADAL" clId="{D689DB60-4859-485F-8300-2DADAAA1158D}" dt="2023-11-11T09:35:47.023" v="96" actId="313"/>
          <ac:spMkLst>
            <pc:docMk/>
            <pc:sldMk cId="1027281417" sldId="267"/>
            <ac:spMk id="3" creationId="{F8924B59-049D-0485-86DD-026C567F1053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tinyurl.com/leestipsmboleest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cberghoef/leeslijst-mbo-5ogimrmn4jgukq36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tinyurl.com/leestipsmboleest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padlet.com/cberghoef/leeslijst-mbo-5ogimrmn4jgukq3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4AD84-FE66-42C3-845A-937F739F53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4DF800-E795-40BD-AAA7-5E3424E7166D}">
      <dgm:prSet/>
      <dgm:spPr/>
      <dgm:t>
        <a:bodyPr/>
        <a:lstStyle/>
        <a:p>
          <a:r>
            <a:rPr lang="nl-NL" dirty="0"/>
            <a:t>Oorlog en vrede</a:t>
          </a:r>
          <a:endParaRPr lang="en-US" dirty="0"/>
        </a:p>
      </dgm:t>
    </dgm:pt>
    <dgm:pt modelId="{34557D41-B276-4D9E-AFED-120DF06D239B}" type="parTrans" cxnId="{C23966EE-02E2-4A8A-8382-979763AA6FA1}">
      <dgm:prSet/>
      <dgm:spPr/>
      <dgm:t>
        <a:bodyPr/>
        <a:lstStyle/>
        <a:p>
          <a:endParaRPr lang="en-US"/>
        </a:p>
      </dgm:t>
    </dgm:pt>
    <dgm:pt modelId="{E1FBB29C-1168-4B0B-AF2A-2435559172E7}" type="sibTrans" cxnId="{C23966EE-02E2-4A8A-8382-979763AA6FA1}">
      <dgm:prSet/>
      <dgm:spPr/>
      <dgm:t>
        <a:bodyPr/>
        <a:lstStyle/>
        <a:p>
          <a:endParaRPr lang="en-US"/>
        </a:p>
      </dgm:t>
    </dgm:pt>
    <dgm:pt modelId="{8AD7CC59-24E2-4575-8739-9CEC99509889}">
      <dgm:prSet/>
      <dgm:spPr/>
      <dgm:t>
        <a:bodyPr/>
        <a:lstStyle/>
        <a:p>
          <a:r>
            <a:rPr lang="nl-NL"/>
            <a:t>Romantische boeken</a:t>
          </a:r>
          <a:endParaRPr lang="en-US"/>
        </a:p>
      </dgm:t>
    </dgm:pt>
    <dgm:pt modelId="{6DB00739-AA61-4FFD-AD76-02869B3E63AA}" type="parTrans" cxnId="{26ABB5E2-ACA8-44A4-BDB5-E3079C7356A1}">
      <dgm:prSet/>
      <dgm:spPr/>
      <dgm:t>
        <a:bodyPr/>
        <a:lstStyle/>
        <a:p>
          <a:endParaRPr lang="en-US"/>
        </a:p>
      </dgm:t>
    </dgm:pt>
    <dgm:pt modelId="{FC6F3829-58EC-410B-803E-BD3D0CCAA2E8}" type="sibTrans" cxnId="{26ABB5E2-ACA8-44A4-BDB5-E3079C7356A1}">
      <dgm:prSet/>
      <dgm:spPr/>
      <dgm:t>
        <a:bodyPr/>
        <a:lstStyle/>
        <a:p>
          <a:endParaRPr lang="en-US"/>
        </a:p>
      </dgm:t>
    </dgm:pt>
    <dgm:pt modelId="{8225B0D4-D986-4134-B3FC-2B83DC6FBAF9}">
      <dgm:prSet/>
      <dgm:spPr/>
      <dgm:t>
        <a:bodyPr/>
        <a:lstStyle/>
        <a:p>
          <a:r>
            <a:rPr lang="nl-NL"/>
            <a:t>Waargebeurd</a:t>
          </a:r>
          <a:endParaRPr lang="en-US"/>
        </a:p>
      </dgm:t>
    </dgm:pt>
    <dgm:pt modelId="{32EE0D9D-2B57-451B-8D7B-E188AD65FAF4}" type="parTrans" cxnId="{91FB29A0-FF0A-44C5-936A-B1987A4D8019}">
      <dgm:prSet/>
      <dgm:spPr/>
      <dgm:t>
        <a:bodyPr/>
        <a:lstStyle/>
        <a:p>
          <a:endParaRPr lang="en-US"/>
        </a:p>
      </dgm:t>
    </dgm:pt>
    <dgm:pt modelId="{50B982AD-192C-48C3-A1EA-C4D346D68ED3}" type="sibTrans" cxnId="{91FB29A0-FF0A-44C5-936A-B1987A4D8019}">
      <dgm:prSet/>
      <dgm:spPr/>
      <dgm:t>
        <a:bodyPr/>
        <a:lstStyle/>
        <a:p>
          <a:endParaRPr lang="en-US"/>
        </a:p>
      </dgm:t>
    </dgm:pt>
    <dgm:pt modelId="{6C1E937F-8EED-4AFC-BF42-760EF794974F}">
      <dgm:prSet/>
      <dgm:spPr/>
      <dgm:t>
        <a:bodyPr/>
        <a:lstStyle/>
        <a:p>
          <a:r>
            <a:rPr lang="nl-NL"/>
            <a:t>Thriller – spannende boeken</a:t>
          </a:r>
          <a:endParaRPr lang="en-US"/>
        </a:p>
      </dgm:t>
    </dgm:pt>
    <dgm:pt modelId="{292CD052-F593-46DA-BE86-3821C267BE24}" type="parTrans" cxnId="{1ADF42EB-BA5D-47DE-B5ED-98C3E8E6DEC0}">
      <dgm:prSet/>
      <dgm:spPr/>
      <dgm:t>
        <a:bodyPr/>
        <a:lstStyle/>
        <a:p>
          <a:endParaRPr lang="en-US"/>
        </a:p>
      </dgm:t>
    </dgm:pt>
    <dgm:pt modelId="{2CDB93A9-EED6-49AF-AD57-B0E35899F769}" type="sibTrans" cxnId="{1ADF42EB-BA5D-47DE-B5ED-98C3E8E6DEC0}">
      <dgm:prSet/>
      <dgm:spPr/>
      <dgm:t>
        <a:bodyPr/>
        <a:lstStyle/>
        <a:p>
          <a:endParaRPr lang="en-US"/>
        </a:p>
      </dgm:t>
    </dgm:pt>
    <dgm:pt modelId="{05C579AD-1E53-4105-88AC-C03915949915}">
      <dgm:prSet/>
      <dgm:spPr/>
      <dgm:t>
        <a:bodyPr/>
        <a:lstStyle/>
        <a:p>
          <a:r>
            <a:rPr lang="nl-NL"/>
            <a:t>Sportboeken</a:t>
          </a:r>
          <a:endParaRPr lang="en-US"/>
        </a:p>
      </dgm:t>
    </dgm:pt>
    <dgm:pt modelId="{30CD8526-5A5B-4167-899D-014E86F65E36}" type="parTrans" cxnId="{929D5DCA-D0AC-442A-8957-911622CF1503}">
      <dgm:prSet/>
      <dgm:spPr/>
      <dgm:t>
        <a:bodyPr/>
        <a:lstStyle/>
        <a:p>
          <a:endParaRPr lang="en-US"/>
        </a:p>
      </dgm:t>
    </dgm:pt>
    <dgm:pt modelId="{FB9FB2C4-772A-44DA-8E97-995160E43A32}" type="sibTrans" cxnId="{929D5DCA-D0AC-442A-8957-911622CF1503}">
      <dgm:prSet/>
      <dgm:spPr/>
      <dgm:t>
        <a:bodyPr/>
        <a:lstStyle/>
        <a:p>
          <a:endParaRPr lang="en-US"/>
        </a:p>
      </dgm:t>
    </dgm:pt>
    <dgm:pt modelId="{B4EDD546-3894-4408-BFF7-887EE8554D30}">
      <dgm:prSet/>
      <dgm:spPr/>
      <dgm:t>
        <a:bodyPr/>
        <a:lstStyle/>
        <a:p>
          <a:r>
            <a:rPr lang="nl-NL"/>
            <a:t>Boeken die verfilmd zijn</a:t>
          </a:r>
          <a:endParaRPr lang="en-US"/>
        </a:p>
      </dgm:t>
    </dgm:pt>
    <dgm:pt modelId="{93548F0E-B663-45CA-A558-05D476D39006}" type="parTrans" cxnId="{46551285-DD98-478B-BBED-034CD76CBC8E}">
      <dgm:prSet/>
      <dgm:spPr/>
      <dgm:t>
        <a:bodyPr/>
        <a:lstStyle/>
        <a:p>
          <a:endParaRPr lang="en-US"/>
        </a:p>
      </dgm:t>
    </dgm:pt>
    <dgm:pt modelId="{D3DC1D3D-EA73-4981-87B5-66A71AAE95DD}" type="sibTrans" cxnId="{46551285-DD98-478B-BBED-034CD76CBC8E}">
      <dgm:prSet/>
      <dgm:spPr/>
      <dgm:t>
        <a:bodyPr/>
        <a:lstStyle/>
        <a:p>
          <a:endParaRPr lang="en-US"/>
        </a:p>
      </dgm:t>
    </dgm:pt>
    <dgm:pt modelId="{7FEBA71A-B002-41A8-A47F-E09DF44A8015}">
      <dgm:prSet/>
      <dgm:spPr/>
      <dgm:t>
        <a:bodyPr/>
        <a:lstStyle/>
        <a:p>
          <a:r>
            <a:rPr lang="nl-NL"/>
            <a:t>Young adult boeken</a:t>
          </a:r>
          <a:endParaRPr lang="en-US"/>
        </a:p>
      </dgm:t>
    </dgm:pt>
    <dgm:pt modelId="{4CBA3E98-CBDE-4C98-824B-A0482A8B6852}" type="parTrans" cxnId="{752C2DAE-AEF1-4504-AB35-BD99E1B91CA4}">
      <dgm:prSet/>
      <dgm:spPr/>
      <dgm:t>
        <a:bodyPr/>
        <a:lstStyle/>
        <a:p>
          <a:endParaRPr lang="en-US"/>
        </a:p>
      </dgm:t>
    </dgm:pt>
    <dgm:pt modelId="{4380F214-53BF-4086-B3D3-BBAF5B70C6C1}" type="sibTrans" cxnId="{752C2DAE-AEF1-4504-AB35-BD99E1B91CA4}">
      <dgm:prSet/>
      <dgm:spPr/>
      <dgm:t>
        <a:bodyPr/>
        <a:lstStyle/>
        <a:p>
          <a:endParaRPr lang="en-US"/>
        </a:p>
      </dgm:t>
    </dgm:pt>
    <dgm:pt modelId="{E375339C-4119-4845-8C75-3D7358FA2C27}" type="pres">
      <dgm:prSet presAssocID="{8F04AD84-FE66-42C3-845A-937F739F53AC}" presName="linear" presStyleCnt="0">
        <dgm:presLayoutVars>
          <dgm:animLvl val="lvl"/>
          <dgm:resizeHandles val="exact"/>
        </dgm:presLayoutVars>
      </dgm:prSet>
      <dgm:spPr/>
    </dgm:pt>
    <dgm:pt modelId="{C208A1C6-6721-4D57-9081-C30DDDA50C5A}" type="pres">
      <dgm:prSet presAssocID="{3C4DF800-E795-40BD-AAA7-5E3424E7166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5A4F507-D8F1-43C5-B9D9-944949BB0A55}" type="pres">
      <dgm:prSet presAssocID="{E1FBB29C-1168-4B0B-AF2A-2435559172E7}" presName="spacer" presStyleCnt="0"/>
      <dgm:spPr/>
    </dgm:pt>
    <dgm:pt modelId="{90F5ACB3-2E44-4195-860E-BE242E291D25}" type="pres">
      <dgm:prSet presAssocID="{8AD7CC59-24E2-4575-8739-9CEC9950988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E63388D-07B9-4756-8379-0F438A165B11}" type="pres">
      <dgm:prSet presAssocID="{FC6F3829-58EC-410B-803E-BD3D0CCAA2E8}" presName="spacer" presStyleCnt="0"/>
      <dgm:spPr/>
    </dgm:pt>
    <dgm:pt modelId="{AA2821E7-5515-4AFA-94FF-9C6C758FBA80}" type="pres">
      <dgm:prSet presAssocID="{8225B0D4-D986-4134-B3FC-2B83DC6FBAF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BDC34CD-6695-4601-B7C6-4C431E2924B8}" type="pres">
      <dgm:prSet presAssocID="{50B982AD-192C-48C3-A1EA-C4D346D68ED3}" presName="spacer" presStyleCnt="0"/>
      <dgm:spPr/>
    </dgm:pt>
    <dgm:pt modelId="{E673696D-F2E8-48E5-A7D3-BBEA2C77C8B8}" type="pres">
      <dgm:prSet presAssocID="{6C1E937F-8EED-4AFC-BF42-760EF794974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57ADFC-0090-42D5-A8BE-72A1ED289C35}" type="pres">
      <dgm:prSet presAssocID="{2CDB93A9-EED6-49AF-AD57-B0E35899F769}" presName="spacer" presStyleCnt="0"/>
      <dgm:spPr/>
    </dgm:pt>
    <dgm:pt modelId="{3857BB35-5B27-4ED9-854A-7C9A1602285B}" type="pres">
      <dgm:prSet presAssocID="{05C579AD-1E53-4105-88AC-C039159499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E6F2AD5-3E6A-4A83-9CA4-CABCF73CC750}" type="pres">
      <dgm:prSet presAssocID="{FB9FB2C4-772A-44DA-8E97-995160E43A32}" presName="spacer" presStyleCnt="0"/>
      <dgm:spPr/>
    </dgm:pt>
    <dgm:pt modelId="{D59D95E9-5F26-45D8-9E06-504B87CAB397}" type="pres">
      <dgm:prSet presAssocID="{B4EDD546-3894-4408-BFF7-887EE8554D3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688C515-564E-487D-8971-A860FB1AE042}" type="pres">
      <dgm:prSet presAssocID="{D3DC1D3D-EA73-4981-87B5-66A71AAE95DD}" presName="spacer" presStyleCnt="0"/>
      <dgm:spPr/>
    </dgm:pt>
    <dgm:pt modelId="{4A8CB217-063D-41CF-8D3F-1442804602DC}" type="pres">
      <dgm:prSet presAssocID="{7FEBA71A-B002-41A8-A47F-E09DF44A801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9F1442F-56FE-4BA0-9E20-8B58606D5305}" type="presOf" srcId="{8225B0D4-D986-4134-B3FC-2B83DC6FBAF9}" destId="{AA2821E7-5515-4AFA-94FF-9C6C758FBA80}" srcOrd="0" destOrd="0" presId="urn:microsoft.com/office/officeart/2005/8/layout/vList2"/>
    <dgm:cxn modelId="{17ECB450-809D-476E-BFAA-4F0977544CD3}" type="presOf" srcId="{8AD7CC59-24E2-4575-8739-9CEC99509889}" destId="{90F5ACB3-2E44-4195-860E-BE242E291D25}" srcOrd="0" destOrd="0" presId="urn:microsoft.com/office/officeart/2005/8/layout/vList2"/>
    <dgm:cxn modelId="{46551285-DD98-478B-BBED-034CD76CBC8E}" srcId="{8F04AD84-FE66-42C3-845A-937F739F53AC}" destId="{B4EDD546-3894-4408-BFF7-887EE8554D30}" srcOrd="5" destOrd="0" parTransId="{93548F0E-B663-45CA-A558-05D476D39006}" sibTransId="{D3DC1D3D-EA73-4981-87B5-66A71AAE95DD}"/>
    <dgm:cxn modelId="{AF8DEB97-116C-4669-B8A4-1CD2081EAF39}" type="presOf" srcId="{05C579AD-1E53-4105-88AC-C03915949915}" destId="{3857BB35-5B27-4ED9-854A-7C9A1602285B}" srcOrd="0" destOrd="0" presId="urn:microsoft.com/office/officeart/2005/8/layout/vList2"/>
    <dgm:cxn modelId="{E1A13A9B-BFF4-472C-967F-8AB5041C832A}" type="presOf" srcId="{6C1E937F-8EED-4AFC-BF42-760EF794974F}" destId="{E673696D-F2E8-48E5-A7D3-BBEA2C77C8B8}" srcOrd="0" destOrd="0" presId="urn:microsoft.com/office/officeart/2005/8/layout/vList2"/>
    <dgm:cxn modelId="{91FB29A0-FF0A-44C5-936A-B1987A4D8019}" srcId="{8F04AD84-FE66-42C3-845A-937F739F53AC}" destId="{8225B0D4-D986-4134-B3FC-2B83DC6FBAF9}" srcOrd="2" destOrd="0" parTransId="{32EE0D9D-2B57-451B-8D7B-E188AD65FAF4}" sibTransId="{50B982AD-192C-48C3-A1EA-C4D346D68ED3}"/>
    <dgm:cxn modelId="{7C0E66A0-CD9A-4059-AE0B-1EF077B0A658}" type="presOf" srcId="{3C4DF800-E795-40BD-AAA7-5E3424E7166D}" destId="{C208A1C6-6721-4D57-9081-C30DDDA50C5A}" srcOrd="0" destOrd="0" presId="urn:microsoft.com/office/officeart/2005/8/layout/vList2"/>
    <dgm:cxn modelId="{752C2DAE-AEF1-4504-AB35-BD99E1B91CA4}" srcId="{8F04AD84-FE66-42C3-845A-937F739F53AC}" destId="{7FEBA71A-B002-41A8-A47F-E09DF44A8015}" srcOrd="6" destOrd="0" parTransId="{4CBA3E98-CBDE-4C98-824B-A0482A8B6852}" sibTransId="{4380F214-53BF-4086-B3D3-BBAF5B70C6C1}"/>
    <dgm:cxn modelId="{31A392C2-9AB2-4EEB-A9DD-0766F40933CE}" type="presOf" srcId="{7FEBA71A-B002-41A8-A47F-E09DF44A8015}" destId="{4A8CB217-063D-41CF-8D3F-1442804602DC}" srcOrd="0" destOrd="0" presId="urn:microsoft.com/office/officeart/2005/8/layout/vList2"/>
    <dgm:cxn modelId="{929D5DCA-D0AC-442A-8957-911622CF1503}" srcId="{8F04AD84-FE66-42C3-845A-937F739F53AC}" destId="{05C579AD-1E53-4105-88AC-C03915949915}" srcOrd="4" destOrd="0" parTransId="{30CD8526-5A5B-4167-899D-014E86F65E36}" sibTransId="{FB9FB2C4-772A-44DA-8E97-995160E43A32}"/>
    <dgm:cxn modelId="{B661D5D4-3A77-4130-8802-FF227B0DCDAF}" type="presOf" srcId="{B4EDD546-3894-4408-BFF7-887EE8554D30}" destId="{D59D95E9-5F26-45D8-9E06-504B87CAB397}" srcOrd="0" destOrd="0" presId="urn:microsoft.com/office/officeart/2005/8/layout/vList2"/>
    <dgm:cxn modelId="{26ABB5E2-ACA8-44A4-BDB5-E3079C7356A1}" srcId="{8F04AD84-FE66-42C3-845A-937F739F53AC}" destId="{8AD7CC59-24E2-4575-8739-9CEC99509889}" srcOrd="1" destOrd="0" parTransId="{6DB00739-AA61-4FFD-AD76-02869B3E63AA}" sibTransId="{FC6F3829-58EC-410B-803E-BD3D0CCAA2E8}"/>
    <dgm:cxn modelId="{1ADF42EB-BA5D-47DE-B5ED-98C3E8E6DEC0}" srcId="{8F04AD84-FE66-42C3-845A-937F739F53AC}" destId="{6C1E937F-8EED-4AFC-BF42-760EF794974F}" srcOrd="3" destOrd="0" parTransId="{292CD052-F593-46DA-BE86-3821C267BE24}" sibTransId="{2CDB93A9-EED6-49AF-AD57-B0E35899F769}"/>
    <dgm:cxn modelId="{C23966EE-02E2-4A8A-8382-979763AA6FA1}" srcId="{8F04AD84-FE66-42C3-845A-937F739F53AC}" destId="{3C4DF800-E795-40BD-AAA7-5E3424E7166D}" srcOrd="0" destOrd="0" parTransId="{34557D41-B276-4D9E-AFED-120DF06D239B}" sibTransId="{E1FBB29C-1168-4B0B-AF2A-2435559172E7}"/>
    <dgm:cxn modelId="{139EFCFF-01DD-4BEC-8E32-E25AE3E663E3}" type="presOf" srcId="{8F04AD84-FE66-42C3-845A-937F739F53AC}" destId="{E375339C-4119-4845-8C75-3D7358FA2C27}" srcOrd="0" destOrd="0" presId="urn:microsoft.com/office/officeart/2005/8/layout/vList2"/>
    <dgm:cxn modelId="{DC26E68F-91BC-4790-BDEF-FB840DEE8BEF}" type="presParOf" srcId="{E375339C-4119-4845-8C75-3D7358FA2C27}" destId="{C208A1C6-6721-4D57-9081-C30DDDA50C5A}" srcOrd="0" destOrd="0" presId="urn:microsoft.com/office/officeart/2005/8/layout/vList2"/>
    <dgm:cxn modelId="{44E19F71-CF09-4E50-8A2E-AD362E166D56}" type="presParOf" srcId="{E375339C-4119-4845-8C75-3D7358FA2C27}" destId="{65A4F507-D8F1-43C5-B9D9-944949BB0A55}" srcOrd="1" destOrd="0" presId="urn:microsoft.com/office/officeart/2005/8/layout/vList2"/>
    <dgm:cxn modelId="{F08CE13A-4610-43B4-BD7B-583DD7E9AD8A}" type="presParOf" srcId="{E375339C-4119-4845-8C75-3D7358FA2C27}" destId="{90F5ACB3-2E44-4195-860E-BE242E291D25}" srcOrd="2" destOrd="0" presId="urn:microsoft.com/office/officeart/2005/8/layout/vList2"/>
    <dgm:cxn modelId="{33E78891-6C4F-424D-A345-E244FABB3DEB}" type="presParOf" srcId="{E375339C-4119-4845-8C75-3D7358FA2C27}" destId="{5E63388D-07B9-4756-8379-0F438A165B11}" srcOrd="3" destOrd="0" presId="urn:microsoft.com/office/officeart/2005/8/layout/vList2"/>
    <dgm:cxn modelId="{F0721AA3-84A8-4D27-9654-1A4EB75EE7C2}" type="presParOf" srcId="{E375339C-4119-4845-8C75-3D7358FA2C27}" destId="{AA2821E7-5515-4AFA-94FF-9C6C758FBA80}" srcOrd="4" destOrd="0" presId="urn:microsoft.com/office/officeart/2005/8/layout/vList2"/>
    <dgm:cxn modelId="{BEF37E8E-8E3F-426B-8A2F-7D5871990054}" type="presParOf" srcId="{E375339C-4119-4845-8C75-3D7358FA2C27}" destId="{3BDC34CD-6695-4601-B7C6-4C431E2924B8}" srcOrd="5" destOrd="0" presId="urn:microsoft.com/office/officeart/2005/8/layout/vList2"/>
    <dgm:cxn modelId="{67AA9ACB-D232-48E9-9F6A-C9A796AD9B48}" type="presParOf" srcId="{E375339C-4119-4845-8C75-3D7358FA2C27}" destId="{E673696D-F2E8-48E5-A7D3-BBEA2C77C8B8}" srcOrd="6" destOrd="0" presId="urn:microsoft.com/office/officeart/2005/8/layout/vList2"/>
    <dgm:cxn modelId="{0F387CCF-EECC-4520-9D67-6FEF91415B04}" type="presParOf" srcId="{E375339C-4119-4845-8C75-3D7358FA2C27}" destId="{D457ADFC-0090-42D5-A8BE-72A1ED289C35}" srcOrd="7" destOrd="0" presId="urn:microsoft.com/office/officeart/2005/8/layout/vList2"/>
    <dgm:cxn modelId="{3174A141-C97F-42F0-9E71-1B813B3704F4}" type="presParOf" srcId="{E375339C-4119-4845-8C75-3D7358FA2C27}" destId="{3857BB35-5B27-4ED9-854A-7C9A1602285B}" srcOrd="8" destOrd="0" presId="urn:microsoft.com/office/officeart/2005/8/layout/vList2"/>
    <dgm:cxn modelId="{F273F0E3-DC8B-4020-B22E-490068D87D96}" type="presParOf" srcId="{E375339C-4119-4845-8C75-3D7358FA2C27}" destId="{2E6F2AD5-3E6A-4A83-9CA4-CABCF73CC750}" srcOrd="9" destOrd="0" presId="urn:microsoft.com/office/officeart/2005/8/layout/vList2"/>
    <dgm:cxn modelId="{CD7BE452-3E4B-4CD1-82DA-A9C3ED003651}" type="presParOf" srcId="{E375339C-4119-4845-8C75-3D7358FA2C27}" destId="{D59D95E9-5F26-45D8-9E06-504B87CAB397}" srcOrd="10" destOrd="0" presId="urn:microsoft.com/office/officeart/2005/8/layout/vList2"/>
    <dgm:cxn modelId="{0EAB0476-E6EB-4DF9-8750-AB9985A3D7E2}" type="presParOf" srcId="{E375339C-4119-4845-8C75-3D7358FA2C27}" destId="{E688C515-564E-487D-8971-A860FB1AE042}" srcOrd="11" destOrd="0" presId="urn:microsoft.com/office/officeart/2005/8/layout/vList2"/>
    <dgm:cxn modelId="{EC05DE1D-D48B-4832-8FC6-53ACD3C9DBB8}" type="presParOf" srcId="{E375339C-4119-4845-8C75-3D7358FA2C27}" destId="{4A8CB217-063D-41CF-8D3F-1442804602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D5545-2DEF-4851-83CD-1547D14822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3F3677-CF25-4A90-BF36-312D5440E28F}">
      <dgm:prSet/>
      <dgm:spPr/>
      <dgm:t>
        <a:bodyPr/>
        <a:lstStyle/>
        <a:p>
          <a:r>
            <a:rPr lang="nl-NL" dirty="0"/>
            <a:t>Leeslijsten maken per genre via een link. </a:t>
          </a:r>
        </a:p>
        <a:p>
          <a:endParaRPr lang="en-US" dirty="0"/>
        </a:p>
      </dgm:t>
    </dgm:pt>
    <dgm:pt modelId="{F3E8BCBE-1AE2-4568-AE05-F117EC4C592E}" type="parTrans" cxnId="{9C5287BE-62AE-4715-A1F7-709C5DCB0356}">
      <dgm:prSet/>
      <dgm:spPr/>
      <dgm:t>
        <a:bodyPr/>
        <a:lstStyle/>
        <a:p>
          <a:endParaRPr lang="en-US"/>
        </a:p>
      </dgm:t>
    </dgm:pt>
    <dgm:pt modelId="{FC171941-42D1-41A9-AB86-15AEBCE7E204}" type="sibTrans" cxnId="{9C5287BE-62AE-4715-A1F7-709C5DCB0356}">
      <dgm:prSet/>
      <dgm:spPr/>
      <dgm:t>
        <a:bodyPr/>
        <a:lstStyle/>
        <a:p>
          <a:endParaRPr lang="en-US"/>
        </a:p>
      </dgm:t>
    </dgm:pt>
    <dgm:pt modelId="{9428EF8D-2329-460C-BC40-30116DAB37D2}">
      <dgm:prSet/>
      <dgm:spPr/>
      <dgm:t>
        <a:bodyPr/>
        <a:lstStyle/>
        <a:p>
          <a:r>
            <a:rPr lang="en-US" dirty="0"/>
            <a:t>Uiteindelijk plaatsen we de lijst op Facebook in de groep Lezen tijdens de les in het MBO</a:t>
          </a:r>
        </a:p>
      </dgm:t>
    </dgm:pt>
    <dgm:pt modelId="{5CBEE670-36B9-430F-9BDB-FF452B26C61D}" type="parTrans" cxnId="{BFDC4E18-7B16-4610-A3E0-96B44A22783C}">
      <dgm:prSet/>
      <dgm:spPr/>
      <dgm:t>
        <a:bodyPr/>
        <a:lstStyle/>
        <a:p>
          <a:endParaRPr lang="en-US"/>
        </a:p>
      </dgm:t>
    </dgm:pt>
    <dgm:pt modelId="{E9319615-A4D7-4885-A645-A66095D0D429}" type="sibTrans" cxnId="{BFDC4E18-7B16-4610-A3E0-96B44A22783C}">
      <dgm:prSet/>
      <dgm:spPr/>
      <dgm:t>
        <a:bodyPr/>
        <a:lstStyle/>
        <a:p>
          <a:endParaRPr lang="en-US"/>
        </a:p>
      </dgm:t>
    </dgm:pt>
    <dgm:pt modelId="{FD12743B-9CE1-41C7-9843-1132F4BB870A}">
      <dgm:prSet/>
      <dgm:spPr/>
      <dgm:t>
        <a:bodyPr/>
        <a:lstStyle/>
        <a:p>
          <a:r>
            <a:rPr lang="nl-NL"/>
            <a:t>Je deelt de titels en schrijvers die je kan bedenken van het genre dat je gekozen hebt.</a:t>
          </a:r>
          <a:endParaRPr lang="en-US"/>
        </a:p>
      </dgm:t>
    </dgm:pt>
    <dgm:pt modelId="{09F37891-166C-4937-BBA5-74BD55CACBD5}" type="parTrans" cxnId="{CE209321-8C21-4404-899D-A20A877A33C0}">
      <dgm:prSet/>
      <dgm:spPr/>
      <dgm:t>
        <a:bodyPr/>
        <a:lstStyle/>
        <a:p>
          <a:endParaRPr lang="en-US"/>
        </a:p>
      </dgm:t>
    </dgm:pt>
    <dgm:pt modelId="{B8D56FCB-7150-473A-8A30-AA94DCF04D8B}" type="sibTrans" cxnId="{CE209321-8C21-4404-899D-A20A877A33C0}">
      <dgm:prSet/>
      <dgm:spPr/>
      <dgm:t>
        <a:bodyPr/>
        <a:lstStyle/>
        <a:p>
          <a:endParaRPr lang="en-US"/>
        </a:p>
      </dgm:t>
    </dgm:pt>
    <dgm:pt modelId="{23E0A804-E3D3-488E-9B44-6E2919A77DCB}">
      <dgm:prSet/>
      <dgm:spPr/>
      <dgm:t>
        <a:bodyPr/>
        <a:lstStyle/>
        <a:p>
          <a:r>
            <a:rPr lang="nl-NL" dirty="0"/>
            <a:t>Je geeft een korte beschrijving van het boek.</a:t>
          </a:r>
          <a:endParaRPr lang="en-US" dirty="0"/>
        </a:p>
      </dgm:t>
    </dgm:pt>
    <dgm:pt modelId="{5803D502-5B1F-41A4-A826-F15CE450AB18}" type="parTrans" cxnId="{23906281-B86E-4AE4-9368-F50748407C40}">
      <dgm:prSet/>
      <dgm:spPr/>
      <dgm:t>
        <a:bodyPr/>
        <a:lstStyle/>
        <a:p>
          <a:endParaRPr lang="en-US"/>
        </a:p>
      </dgm:t>
    </dgm:pt>
    <dgm:pt modelId="{3204B605-AB39-4F8C-9843-189294D83631}" type="sibTrans" cxnId="{23906281-B86E-4AE4-9368-F50748407C40}">
      <dgm:prSet/>
      <dgm:spPr/>
      <dgm:t>
        <a:bodyPr/>
        <a:lstStyle/>
        <a:p>
          <a:endParaRPr lang="en-US"/>
        </a:p>
      </dgm:t>
    </dgm:pt>
    <dgm:pt modelId="{C6194932-C102-44A9-B947-1E93114D83E6}">
      <dgm:prSet/>
      <dgm:spPr/>
      <dgm:t>
        <a:bodyPr/>
        <a:lstStyle/>
        <a:p>
          <a:r>
            <a:rPr lang="nl-NL"/>
            <a:t>Welke goede tip heb je?</a:t>
          </a:r>
          <a:endParaRPr lang="en-US"/>
        </a:p>
      </dgm:t>
    </dgm:pt>
    <dgm:pt modelId="{E2C92A55-F87E-422A-9EB0-33ED19A87758}" type="parTrans" cxnId="{9E364C66-6D68-4BD2-8F42-3530ED799376}">
      <dgm:prSet/>
      <dgm:spPr/>
      <dgm:t>
        <a:bodyPr/>
        <a:lstStyle/>
        <a:p>
          <a:endParaRPr lang="en-US"/>
        </a:p>
      </dgm:t>
    </dgm:pt>
    <dgm:pt modelId="{2667CE67-2942-44BE-932F-A0040DB37259}" type="sibTrans" cxnId="{9E364C66-6D68-4BD2-8F42-3530ED799376}">
      <dgm:prSet/>
      <dgm:spPr/>
      <dgm:t>
        <a:bodyPr/>
        <a:lstStyle/>
        <a:p>
          <a:endParaRPr lang="en-US"/>
        </a:p>
      </dgm:t>
    </dgm:pt>
    <dgm:pt modelId="{746F172C-C4E5-45F6-A2B6-CF52B83218D0}" type="pres">
      <dgm:prSet presAssocID="{177D5545-2DEF-4851-83CD-1547D1482241}" presName="vert0" presStyleCnt="0">
        <dgm:presLayoutVars>
          <dgm:dir/>
          <dgm:animOne val="branch"/>
          <dgm:animLvl val="lvl"/>
        </dgm:presLayoutVars>
      </dgm:prSet>
      <dgm:spPr/>
    </dgm:pt>
    <dgm:pt modelId="{E3F4F05E-67CA-4646-A42C-9F2D0371DE6B}" type="pres">
      <dgm:prSet presAssocID="{E83F3677-CF25-4A90-BF36-312D5440E28F}" presName="thickLine" presStyleLbl="alignNode1" presStyleIdx="0" presStyleCnt="5"/>
      <dgm:spPr/>
    </dgm:pt>
    <dgm:pt modelId="{0543F10C-5FC2-4303-97CF-DF700F235B9A}" type="pres">
      <dgm:prSet presAssocID="{E83F3677-CF25-4A90-BF36-312D5440E28F}" presName="horz1" presStyleCnt="0"/>
      <dgm:spPr/>
    </dgm:pt>
    <dgm:pt modelId="{FA1B3030-AE21-4F0C-B8BD-FE84058FA1E5}" type="pres">
      <dgm:prSet presAssocID="{E83F3677-CF25-4A90-BF36-312D5440E28F}" presName="tx1" presStyleLbl="revTx" presStyleIdx="0" presStyleCnt="5"/>
      <dgm:spPr/>
    </dgm:pt>
    <dgm:pt modelId="{A9E26F81-7183-459E-8524-73D90CFEDEAA}" type="pres">
      <dgm:prSet presAssocID="{E83F3677-CF25-4A90-BF36-312D5440E28F}" presName="vert1" presStyleCnt="0"/>
      <dgm:spPr/>
    </dgm:pt>
    <dgm:pt modelId="{239E73E4-533E-44A1-9DE2-2E641C5859FB}" type="pres">
      <dgm:prSet presAssocID="{9428EF8D-2329-460C-BC40-30116DAB37D2}" presName="thickLine" presStyleLbl="alignNode1" presStyleIdx="1" presStyleCnt="5"/>
      <dgm:spPr/>
    </dgm:pt>
    <dgm:pt modelId="{F0E547C1-54B6-4995-9730-C38EFE76C87F}" type="pres">
      <dgm:prSet presAssocID="{9428EF8D-2329-460C-BC40-30116DAB37D2}" presName="horz1" presStyleCnt="0"/>
      <dgm:spPr/>
    </dgm:pt>
    <dgm:pt modelId="{91371F7D-9F0F-4F18-97D6-E726D5E3EA1D}" type="pres">
      <dgm:prSet presAssocID="{9428EF8D-2329-460C-BC40-30116DAB37D2}" presName="tx1" presStyleLbl="revTx" presStyleIdx="1" presStyleCnt="5"/>
      <dgm:spPr/>
    </dgm:pt>
    <dgm:pt modelId="{BE3295A2-031D-437C-9B16-C3428E00097D}" type="pres">
      <dgm:prSet presAssocID="{9428EF8D-2329-460C-BC40-30116DAB37D2}" presName="vert1" presStyleCnt="0"/>
      <dgm:spPr/>
    </dgm:pt>
    <dgm:pt modelId="{115EE274-F5BF-42C1-AE1D-BA6E7C58EF06}" type="pres">
      <dgm:prSet presAssocID="{FD12743B-9CE1-41C7-9843-1132F4BB870A}" presName="thickLine" presStyleLbl="alignNode1" presStyleIdx="2" presStyleCnt="5"/>
      <dgm:spPr/>
    </dgm:pt>
    <dgm:pt modelId="{007E477A-B1BB-4003-AEC1-45831D7E2546}" type="pres">
      <dgm:prSet presAssocID="{FD12743B-9CE1-41C7-9843-1132F4BB870A}" presName="horz1" presStyleCnt="0"/>
      <dgm:spPr/>
    </dgm:pt>
    <dgm:pt modelId="{D446FC42-C641-4FDA-9798-DE3AAC556A67}" type="pres">
      <dgm:prSet presAssocID="{FD12743B-9CE1-41C7-9843-1132F4BB870A}" presName="tx1" presStyleLbl="revTx" presStyleIdx="2" presStyleCnt="5"/>
      <dgm:spPr/>
    </dgm:pt>
    <dgm:pt modelId="{EA32636E-87EE-45AD-985B-9E1744790345}" type="pres">
      <dgm:prSet presAssocID="{FD12743B-9CE1-41C7-9843-1132F4BB870A}" presName="vert1" presStyleCnt="0"/>
      <dgm:spPr/>
    </dgm:pt>
    <dgm:pt modelId="{5E6ABA2A-398D-4337-93B4-3862D8AF60DD}" type="pres">
      <dgm:prSet presAssocID="{23E0A804-E3D3-488E-9B44-6E2919A77DCB}" presName="thickLine" presStyleLbl="alignNode1" presStyleIdx="3" presStyleCnt="5"/>
      <dgm:spPr/>
    </dgm:pt>
    <dgm:pt modelId="{AB8306CD-AF9A-41E6-8955-9BEBBBBDBA83}" type="pres">
      <dgm:prSet presAssocID="{23E0A804-E3D3-488E-9B44-6E2919A77DCB}" presName="horz1" presStyleCnt="0"/>
      <dgm:spPr/>
    </dgm:pt>
    <dgm:pt modelId="{AE4270C5-826A-440A-AEAA-48073BC72EA5}" type="pres">
      <dgm:prSet presAssocID="{23E0A804-E3D3-488E-9B44-6E2919A77DCB}" presName="tx1" presStyleLbl="revTx" presStyleIdx="3" presStyleCnt="5"/>
      <dgm:spPr/>
    </dgm:pt>
    <dgm:pt modelId="{D32B630F-3BEE-48C1-9761-565EC04615F0}" type="pres">
      <dgm:prSet presAssocID="{23E0A804-E3D3-488E-9B44-6E2919A77DCB}" presName="vert1" presStyleCnt="0"/>
      <dgm:spPr/>
    </dgm:pt>
    <dgm:pt modelId="{8E60E7A7-D5A9-401B-ABAA-DE3ED4186CC9}" type="pres">
      <dgm:prSet presAssocID="{C6194932-C102-44A9-B947-1E93114D83E6}" presName="thickLine" presStyleLbl="alignNode1" presStyleIdx="4" presStyleCnt="5"/>
      <dgm:spPr/>
    </dgm:pt>
    <dgm:pt modelId="{8B19608A-42E4-47ED-9ED9-A42CBDA373EB}" type="pres">
      <dgm:prSet presAssocID="{C6194932-C102-44A9-B947-1E93114D83E6}" presName="horz1" presStyleCnt="0"/>
      <dgm:spPr/>
    </dgm:pt>
    <dgm:pt modelId="{E208DAED-D3DA-46EC-9F8D-756BDCACCDF7}" type="pres">
      <dgm:prSet presAssocID="{C6194932-C102-44A9-B947-1E93114D83E6}" presName="tx1" presStyleLbl="revTx" presStyleIdx="4" presStyleCnt="5"/>
      <dgm:spPr/>
    </dgm:pt>
    <dgm:pt modelId="{7D3BD1D3-EFA8-46A8-8D9C-0118EE75C1AB}" type="pres">
      <dgm:prSet presAssocID="{C6194932-C102-44A9-B947-1E93114D83E6}" presName="vert1" presStyleCnt="0"/>
      <dgm:spPr/>
    </dgm:pt>
  </dgm:ptLst>
  <dgm:cxnLst>
    <dgm:cxn modelId="{BFDC4E18-7B16-4610-A3E0-96B44A22783C}" srcId="{177D5545-2DEF-4851-83CD-1547D1482241}" destId="{9428EF8D-2329-460C-BC40-30116DAB37D2}" srcOrd="1" destOrd="0" parTransId="{5CBEE670-36B9-430F-9BDB-FF452B26C61D}" sibTransId="{E9319615-A4D7-4885-A645-A66095D0D429}"/>
    <dgm:cxn modelId="{CE209321-8C21-4404-899D-A20A877A33C0}" srcId="{177D5545-2DEF-4851-83CD-1547D1482241}" destId="{FD12743B-9CE1-41C7-9843-1132F4BB870A}" srcOrd="2" destOrd="0" parTransId="{09F37891-166C-4937-BBA5-74BD55CACBD5}" sibTransId="{B8D56FCB-7150-473A-8A30-AA94DCF04D8B}"/>
    <dgm:cxn modelId="{F3E24924-360A-4F55-A120-72B9E4F5E36A}" type="presOf" srcId="{23E0A804-E3D3-488E-9B44-6E2919A77DCB}" destId="{AE4270C5-826A-440A-AEAA-48073BC72EA5}" srcOrd="0" destOrd="0" presId="urn:microsoft.com/office/officeart/2008/layout/LinedList"/>
    <dgm:cxn modelId="{4811D243-8A4A-43ED-96A6-2ED8D1A2E890}" type="presOf" srcId="{9428EF8D-2329-460C-BC40-30116DAB37D2}" destId="{91371F7D-9F0F-4F18-97D6-E726D5E3EA1D}" srcOrd="0" destOrd="0" presId="urn:microsoft.com/office/officeart/2008/layout/LinedList"/>
    <dgm:cxn modelId="{9E364C66-6D68-4BD2-8F42-3530ED799376}" srcId="{177D5545-2DEF-4851-83CD-1547D1482241}" destId="{C6194932-C102-44A9-B947-1E93114D83E6}" srcOrd="4" destOrd="0" parTransId="{E2C92A55-F87E-422A-9EB0-33ED19A87758}" sibTransId="{2667CE67-2942-44BE-932F-A0040DB37259}"/>
    <dgm:cxn modelId="{2BBFEE50-E6CE-482D-8A6C-70A7CC3B0BBA}" type="presOf" srcId="{E83F3677-CF25-4A90-BF36-312D5440E28F}" destId="{FA1B3030-AE21-4F0C-B8BD-FE84058FA1E5}" srcOrd="0" destOrd="0" presId="urn:microsoft.com/office/officeart/2008/layout/LinedList"/>
    <dgm:cxn modelId="{23906281-B86E-4AE4-9368-F50748407C40}" srcId="{177D5545-2DEF-4851-83CD-1547D1482241}" destId="{23E0A804-E3D3-488E-9B44-6E2919A77DCB}" srcOrd="3" destOrd="0" parTransId="{5803D502-5B1F-41A4-A826-F15CE450AB18}" sibTransId="{3204B605-AB39-4F8C-9843-189294D83631}"/>
    <dgm:cxn modelId="{8588478A-18AB-4445-BC32-9E18F42245FC}" type="presOf" srcId="{FD12743B-9CE1-41C7-9843-1132F4BB870A}" destId="{D446FC42-C641-4FDA-9798-DE3AAC556A67}" srcOrd="0" destOrd="0" presId="urn:microsoft.com/office/officeart/2008/layout/LinedList"/>
    <dgm:cxn modelId="{E7402CB6-B2C7-46E7-8DF4-53237BA66817}" type="presOf" srcId="{177D5545-2DEF-4851-83CD-1547D1482241}" destId="{746F172C-C4E5-45F6-A2B6-CF52B83218D0}" srcOrd="0" destOrd="0" presId="urn:microsoft.com/office/officeart/2008/layout/LinedList"/>
    <dgm:cxn modelId="{9C5287BE-62AE-4715-A1F7-709C5DCB0356}" srcId="{177D5545-2DEF-4851-83CD-1547D1482241}" destId="{E83F3677-CF25-4A90-BF36-312D5440E28F}" srcOrd="0" destOrd="0" parTransId="{F3E8BCBE-1AE2-4568-AE05-F117EC4C592E}" sibTransId="{FC171941-42D1-41A9-AB86-15AEBCE7E204}"/>
    <dgm:cxn modelId="{E62AFCF8-288A-4707-A54E-8B8D09AC1920}" type="presOf" srcId="{C6194932-C102-44A9-B947-1E93114D83E6}" destId="{E208DAED-D3DA-46EC-9F8D-756BDCACCDF7}" srcOrd="0" destOrd="0" presId="urn:microsoft.com/office/officeart/2008/layout/LinedList"/>
    <dgm:cxn modelId="{17045375-EE43-4879-9F8B-BBE91474E61F}" type="presParOf" srcId="{746F172C-C4E5-45F6-A2B6-CF52B83218D0}" destId="{E3F4F05E-67CA-4646-A42C-9F2D0371DE6B}" srcOrd="0" destOrd="0" presId="urn:microsoft.com/office/officeart/2008/layout/LinedList"/>
    <dgm:cxn modelId="{8C9AB318-3184-43AB-94DC-B434AD274FAA}" type="presParOf" srcId="{746F172C-C4E5-45F6-A2B6-CF52B83218D0}" destId="{0543F10C-5FC2-4303-97CF-DF700F235B9A}" srcOrd="1" destOrd="0" presId="urn:microsoft.com/office/officeart/2008/layout/LinedList"/>
    <dgm:cxn modelId="{F539AC91-4483-4352-998D-430FB3982869}" type="presParOf" srcId="{0543F10C-5FC2-4303-97CF-DF700F235B9A}" destId="{FA1B3030-AE21-4F0C-B8BD-FE84058FA1E5}" srcOrd="0" destOrd="0" presId="urn:microsoft.com/office/officeart/2008/layout/LinedList"/>
    <dgm:cxn modelId="{432AFD59-41F6-41DC-8425-9428CDAEA4BC}" type="presParOf" srcId="{0543F10C-5FC2-4303-97CF-DF700F235B9A}" destId="{A9E26F81-7183-459E-8524-73D90CFEDEAA}" srcOrd="1" destOrd="0" presId="urn:microsoft.com/office/officeart/2008/layout/LinedList"/>
    <dgm:cxn modelId="{0B3C3428-39F1-49BB-9A92-0E95F77D109B}" type="presParOf" srcId="{746F172C-C4E5-45F6-A2B6-CF52B83218D0}" destId="{239E73E4-533E-44A1-9DE2-2E641C5859FB}" srcOrd="2" destOrd="0" presId="urn:microsoft.com/office/officeart/2008/layout/LinedList"/>
    <dgm:cxn modelId="{A4DEC411-DA62-4EA2-9078-A6240848911C}" type="presParOf" srcId="{746F172C-C4E5-45F6-A2B6-CF52B83218D0}" destId="{F0E547C1-54B6-4995-9730-C38EFE76C87F}" srcOrd="3" destOrd="0" presId="urn:microsoft.com/office/officeart/2008/layout/LinedList"/>
    <dgm:cxn modelId="{F13AF1F1-4AFF-4525-B9F5-AF780FCBACA5}" type="presParOf" srcId="{F0E547C1-54B6-4995-9730-C38EFE76C87F}" destId="{91371F7D-9F0F-4F18-97D6-E726D5E3EA1D}" srcOrd="0" destOrd="0" presId="urn:microsoft.com/office/officeart/2008/layout/LinedList"/>
    <dgm:cxn modelId="{09CBC022-0D32-4175-A895-63831C3CC7AE}" type="presParOf" srcId="{F0E547C1-54B6-4995-9730-C38EFE76C87F}" destId="{BE3295A2-031D-437C-9B16-C3428E00097D}" srcOrd="1" destOrd="0" presId="urn:microsoft.com/office/officeart/2008/layout/LinedList"/>
    <dgm:cxn modelId="{51A7CE16-A633-4142-BA52-E413787FD479}" type="presParOf" srcId="{746F172C-C4E5-45F6-A2B6-CF52B83218D0}" destId="{115EE274-F5BF-42C1-AE1D-BA6E7C58EF06}" srcOrd="4" destOrd="0" presId="urn:microsoft.com/office/officeart/2008/layout/LinedList"/>
    <dgm:cxn modelId="{B4F25706-14B8-487B-B1CA-DA1D694156E9}" type="presParOf" srcId="{746F172C-C4E5-45F6-A2B6-CF52B83218D0}" destId="{007E477A-B1BB-4003-AEC1-45831D7E2546}" srcOrd="5" destOrd="0" presId="urn:microsoft.com/office/officeart/2008/layout/LinedList"/>
    <dgm:cxn modelId="{F1E37F27-B447-4654-9C3B-BAACF62889C4}" type="presParOf" srcId="{007E477A-B1BB-4003-AEC1-45831D7E2546}" destId="{D446FC42-C641-4FDA-9798-DE3AAC556A67}" srcOrd="0" destOrd="0" presId="urn:microsoft.com/office/officeart/2008/layout/LinedList"/>
    <dgm:cxn modelId="{7909F48A-745C-4B76-8044-015B1CDEA20A}" type="presParOf" srcId="{007E477A-B1BB-4003-AEC1-45831D7E2546}" destId="{EA32636E-87EE-45AD-985B-9E1744790345}" srcOrd="1" destOrd="0" presId="urn:microsoft.com/office/officeart/2008/layout/LinedList"/>
    <dgm:cxn modelId="{3BA2E25E-F184-41C8-9958-1580753B9A60}" type="presParOf" srcId="{746F172C-C4E5-45F6-A2B6-CF52B83218D0}" destId="{5E6ABA2A-398D-4337-93B4-3862D8AF60DD}" srcOrd="6" destOrd="0" presId="urn:microsoft.com/office/officeart/2008/layout/LinedList"/>
    <dgm:cxn modelId="{01B9F982-92B2-4C48-9491-4BD6316AB039}" type="presParOf" srcId="{746F172C-C4E5-45F6-A2B6-CF52B83218D0}" destId="{AB8306CD-AF9A-41E6-8955-9BEBBBBDBA83}" srcOrd="7" destOrd="0" presId="urn:microsoft.com/office/officeart/2008/layout/LinedList"/>
    <dgm:cxn modelId="{D51B94F6-6CD5-4383-B431-DA04912BB545}" type="presParOf" srcId="{AB8306CD-AF9A-41E6-8955-9BEBBBBDBA83}" destId="{AE4270C5-826A-440A-AEAA-48073BC72EA5}" srcOrd="0" destOrd="0" presId="urn:microsoft.com/office/officeart/2008/layout/LinedList"/>
    <dgm:cxn modelId="{80EECFB1-4FBD-40E1-A5A5-9C690EDFD5BD}" type="presParOf" srcId="{AB8306CD-AF9A-41E6-8955-9BEBBBBDBA83}" destId="{D32B630F-3BEE-48C1-9761-565EC04615F0}" srcOrd="1" destOrd="0" presId="urn:microsoft.com/office/officeart/2008/layout/LinedList"/>
    <dgm:cxn modelId="{CE6458AD-DB23-4755-B900-12502207F055}" type="presParOf" srcId="{746F172C-C4E5-45F6-A2B6-CF52B83218D0}" destId="{8E60E7A7-D5A9-401B-ABAA-DE3ED4186CC9}" srcOrd="8" destOrd="0" presId="urn:microsoft.com/office/officeart/2008/layout/LinedList"/>
    <dgm:cxn modelId="{D12502A9-9FC2-4ECE-BF5C-92077B1A6F9C}" type="presParOf" srcId="{746F172C-C4E5-45F6-A2B6-CF52B83218D0}" destId="{8B19608A-42E4-47ED-9ED9-A42CBDA373EB}" srcOrd="9" destOrd="0" presId="urn:microsoft.com/office/officeart/2008/layout/LinedList"/>
    <dgm:cxn modelId="{6A30469A-4E18-4941-9C71-20B92234CB6E}" type="presParOf" srcId="{8B19608A-42E4-47ED-9ED9-A42CBDA373EB}" destId="{E208DAED-D3DA-46EC-9F8D-756BDCACCDF7}" srcOrd="0" destOrd="0" presId="urn:microsoft.com/office/officeart/2008/layout/LinedList"/>
    <dgm:cxn modelId="{3C52D4AB-7B21-4528-8EAB-30C8E67E18AE}" type="presParOf" srcId="{8B19608A-42E4-47ED-9ED9-A42CBDA373EB}" destId="{7D3BD1D3-EFA8-46A8-8D9C-0118EE75C1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D5545-2DEF-4851-83CD-1547D14822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3F3677-CF25-4A90-BF36-312D5440E28F}">
      <dgm:prSet custT="1"/>
      <dgm:spPr/>
      <dgm:t>
        <a:bodyPr/>
        <a:lstStyle/>
        <a:p>
          <a:r>
            <a:rPr lang="nl-NL" sz="2800" dirty="0"/>
            <a:t>Ga naar: </a:t>
          </a:r>
          <a:r>
            <a:rPr lang="nl-NL" sz="2800" dirty="0">
              <a:hlinkClick xmlns:r="http://schemas.openxmlformats.org/officeDocument/2006/relationships" r:id="rId1"/>
            </a:rPr>
            <a:t>https://tinyurl.com/leestipsmboleest</a:t>
          </a:r>
          <a:endParaRPr lang="nl-NL" sz="2800" dirty="0"/>
        </a:p>
        <a:p>
          <a:endParaRPr lang="nl-NL" sz="1300" dirty="0"/>
        </a:p>
        <a:p>
          <a:endParaRPr lang="nl-NL" sz="1300" dirty="0"/>
        </a:p>
        <a:p>
          <a:endParaRPr lang="en-US" sz="1300" dirty="0"/>
        </a:p>
      </dgm:t>
    </dgm:pt>
    <dgm:pt modelId="{F3E8BCBE-1AE2-4568-AE05-F117EC4C592E}" type="parTrans" cxnId="{9C5287BE-62AE-4715-A1F7-709C5DCB0356}">
      <dgm:prSet/>
      <dgm:spPr/>
      <dgm:t>
        <a:bodyPr/>
        <a:lstStyle/>
        <a:p>
          <a:endParaRPr lang="en-US"/>
        </a:p>
      </dgm:t>
    </dgm:pt>
    <dgm:pt modelId="{FC171941-42D1-41A9-AB86-15AEBCE7E204}" type="sibTrans" cxnId="{9C5287BE-62AE-4715-A1F7-709C5DCB0356}">
      <dgm:prSet/>
      <dgm:spPr/>
      <dgm:t>
        <a:bodyPr/>
        <a:lstStyle/>
        <a:p>
          <a:endParaRPr lang="en-US"/>
        </a:p>
      </dgm:t>
    </dgm:pt>
    <dgm:pt modelId="{9428EF8D-2329-460C-BC40-30116DAB37D2}">
      <dgm:prSet/>
      <dgm:spPr/>
      <dgm:t>
        <a:bodyPr/>
        <a:lstStyle/>
        <a:p>
          <a:endParaRPr lang="en-US" dirty="0"/>
        </a:p>
      </dgm:t>
    </dgm:pt>
    <dgm:pt modelId="{5CBEE670-36B9-430F-9BDB-FF452B26C61D}" type="parTrans" cxnId="{BFDC4E18-7B16-4610-A3E0-96B44A22783C}">
      <dgm:prSet/>
      <dgm:spPr/>
      <dgm:t>
        <a:bodyPr/>
        <a:lstStyle/>
        <a:p>
          <a:endParaRPr lang="en-US"/>
        </a:p>
      </dgm:t>
    </dgm:pt>
    <dgm:pt modelId="{E9319615-A4D7-4885-A645-A66095D0D429}" type="sibTrans" cxnId="{BFDC4E18-7B16-4610-A3E0-96B44A22783C}">
      <dgm:prSet/>
      <dgm:spPr/>
      <dgm:t>
        <a:bodyPr/>
        <a:lstStyle/>
        <a:p>
          <a:endParaRPr lang="en-US"/>
        </a:p>
      </dgm:t>
    </dgm:pt>
    <dgm:pt modelId="{FD12743B-9CE1-41C7-9843-1132F4BB870A}">
      <dgm:prSet/>
      <dgm:spPr/>
      <dgm:t>
        <a:bodyPr/>
        <a:lstStyle/>
        <a:p>
          <a:endParaRPr lang="en-US" dirty="0"/>
        </a:p>
      </dgm:t>
    </dgm:pt>
    <dgm:pt modelId="{09F37891-166C-4937-BBA5-74BD55CACBD5}" type="parTrans" cxnId="{CE209321-8C21-4404-899D-A20A877A33C0}">
      <dgm:prSet/>
      <dgm:spPr/>
      <dgm:t>
        <a:bodyPr/>
        <a:lstStyle/>
        <a:p>
          <a:endParaRPr lang="en-US"/>
        </a:p>
      </dgm:t>
    </dgm:pt>
    <dgm:pt modelId="{B8D56FCB-7150-473A-8A30-AA94DCF04D8B}" type="sibTrans" cxnId="{CE209321-8C21-4404-899D-A20A877A33C0}">
      <dgm:prSet/>
      <dgm:spPr/>
      <dgm:t>
        <a:bodyPr/>
        <a:lstStyle/>
        <a:p>
          <a:endParaRPr lang="en-US"/>
        </a:p>
      </dgm:t>
    </dgm:pt>
    <dgm:pt modelId="{23E0A804-E3D3-488E-9B44-6E2919A77DCB}">
      <dgm:prSet/>
      <dgm:spPr/>
      <dgm:t>
        <a:bodyPr/>
        <a:lstStyle/>
        <a:p>
          <a:endParaRPr lang="en-US" dirty="0"/>
        </a:p>
      </dgm:t>
    </dgm:pt>
    <dgm:pt modelId="{5803D502-5B1F-41A4-A826-F15CE450AB18}" type="parTrans" cxnId="{23906281-B86E-4AE4-9368-F50748407C40}">
      <dgm:prSet/>
      <dgm:spPr/>
      <dgm:t>
        <a:bodyPr/>
        <a:lstStyle/>
        <a:p>
          <a:endParaRPr lang="en-US"/>
        </a:p>
      </dgm:t>
    </dgm:pt>
    <dgm:pt modelId="{3204B605-AB39-4F8C-9843-189294D83631}" type="sibTrans" cxnId="{23906281-B86E-4AE4-9368-F50748407C40}">
      <dgm:prSet/>
      <dgm:spPr/>
      <dgm:t>
        <a:bodyPr/>
        <a:lstStyle/>
        <a:p>
          <a:endParaRPr lang="en-US"/>
        </a:p>
      </dgm:t>
    </dgm:pt>
    <dgm:pt modelId="{C6194932-C102-44A9-B947-1E93114D83E6}">
      <dgm:prSet/>
      <dgm:spPr/>
      <dgm:t>
        <a:bodyPr/>
        <a:lstStyle/>
        <a:p>
          <a:endParaRPr lang="en-US" dirty="0"/>
        </a:p>
      </dgm:t>
    </dgm:pt>
    <dgm:pt modelId="{E2C92A55-F87E-422A-9EB0-33ED19A87758}" type="parTrans" cxnId="{9E364C66-6D68-4BD2-8F42-3530ED799376}">
      <dgm:prSet/>
      <dgm:spPr/>
      <dgm:t>
        <a:bodyPr/>
        <a:lstStyle/>
        <a:p>
          <a:endParaRPr lang="en-US"/>
        </a:p>
      </dgm:t>
    </dgm:pt>
    <dgm:pt modelId="{2667CE67-2942-44BE-932F-A0040DB37259}" type="sibTrans" cxnId="{9E364C66-6D68-4BD2-8F42-3530ED799376}">
      <dgm:prSet/>
      <dgm:spPr/>
      <dgm:t>
        <a:bodyPr/>
        <a:lstStyle/>
        <a:p>
          <a:endParaRPr lang="en-US"/>
        </a:p>
      </dgm:t>
    </dgm:pt>
    <dgm:pt modelId="{746F172C-C4E5-45F6-A2B6-CF52B83218D0}" type="pres">
      <dgm:prSet presAssocID="{177D5545-2DEF-4851-83CD-1547D1482241}" presName="vert0" presStyleCnt="0">
        <dgm:presLayoutVars>
          <dgm:dir/>
          <dgm:animOne val="branch"/>
          <dgm:animLvl val="lvl"/>
        </dgm:presLayoutVars>
      </dgm:prSet>
      <dgm:spPr/>
    </dgm:pt>
    <dgm:pt modelId="{E3F4F05E-67CA-4646-A42C-9F2D0371DE6B}" type="pres">
      <dgm:prSet presAssocID="{E83F3677-CF25-4A90-BF36-312D5440E28F}" presName="thickLine" presStyleLbl="alignNode1" presStyleIdx="0" presStyleCnt="5"/>
      <dgm:spPr/>
    </dgm:pt>
    <dgm:pt modelId="{0543F10C-5FC2-4303-97CF-DF700F235B9A}" type="pres">
      <dgm:prSet presAssocID="{E83F3677-CF25-4A90-BF36-312D5440E28F}" presName="horz1" presStyleCnt="0"/>
      <dgm:spPr/>
    </dgm:pt>
    <dgm:pt modelId="{FA1B3030-AE21-4F0C-B8BD-FE84058FA1E5}" type="pres">
      <dgm:prSet presAssocID="{E83F3677-CF25-4A90-BF36-312D5440E28F}" presName="tx1" presStyleLbl="revTx" presStyleIdx="0" presStyleCnt="5"/>
      <dgm:spPr/>
    </dgm:pt>
    <dgm:pt modelId="{A9E26F81-7183-459E-8524-73D90CFEDEAA}" type="pres">
      <dgm:prSet presAssocID="{E83F3677-CF25-4A90-BF36-312D5440E28F}" presName="vert1" presStyleCnt="0"/>
      <dgm:spPr/>
    </dgm:pt>
    <dgm:pt modelId="{239E73E4-533E-44A1-9DE2-2E641C5859FB}" type="pres">
      <dgm:prSet presAssocID="{9428EF8D-2329-460C-BC40-30116DAB37D2}" presName="thickLine" presStyleLbl="alignNode1" presStyleIdx="1" presStyleCnt="5"/>
      <dgm:spPr/>
    </dgm:pt>
    <dgm:pt modelId="{F0E547C1-54B6-4995-9730-C38EFE76C87F}" type="pres">
      <dgm:prSet presAssocID="{9428EF8D-2329-460C-BC40-30116DAB37D2}" presName="horz1" presStyleCnt="0"/>
      <dgm:spPr/>
    </dgm:pt>
    <dgm:pt modelId="{91371F7D-9F0F-4F18-97D6-E726D5E3EA1D}" type="pres">
      <dgm:prSet presAssocID="{9428EF8D-2329-460C-BC40-30116DAB37D2}" presName="tx1" presStyleLbl="revTx" presStyleIdx="1" presStyleCnt="5"/>
      <dgm:spPr/>
    </dgm:pt>
    <dgm:pt modelId="{BE3295A2-031D-437C-9B16-C3428E00097D}" type="pres">
      <dgm:prSet presAssocID="{9428EF8D-2329-460C-BC40-30116DAB37D2}" presName="vert1" presStyleCnt="0"/>
      <dgm:spPr/>
    </dgm:pt>
    <dgm:pt modelId="{115EE274-F5BF-42C1-AE1D-BA6E7C58EF06}" type="pres">
      <dgm:prSet presAssocID="{FD12743B-9CE1-41C7-9843-1132F4BB870A}" presName="thickLine" presStyleLbl="alignNode1" presStyleIdx="2" presStyleCnt="5"/>
      <dgm:spPr/>
    </dgm:pt>
    <dgm:pt modelId="{007E477A-B1BB-4003-AEC1-45831D7E2546}" type="pres">
      <dgm:prSet presAssocID="{FD12743B-9CE1-41C7-9843-1132F4BB870A}" presName="horz1" presStyleCnt="0"/>
      <dgm:spPr/>
    </dgm:pt>
    <dgm:pt modelId="{D446FC42-C641-4FDA-9798-DE3AAC556A67}" type="pres">
      <dgm:prSet presAssocID="{FD12743B-9CE1-41C7-9843-1132F4BB870A}" presName="tx1" presStyleLbl="revTx" presStyleIdx="2" presStyleCnt="5"/>
      <dgm:spPr/>
    </dgm:pt>
    <dgm:pt modelId="{EA32636E-87EE-45AD-985B-9E1744790345}" type="pres">
      <dgm:prSet presAssocID="{FD12743B-9CE1-41C7-9843-1132F4BB870A}" presName="vert1" presStyleCnt="0"/>
      <dgm:spPr/>
    </dgm:pt>
    <dgm:pt modelId="{5E6ABA2A-398D-4337-93B4-3862D8AF60DD}" type="pres">
      <dgm:prSet presAssocID="{23E0A804-E3D3-488E-9B44-6E2919A77DCB}" presName="thickLine" presStyleLbl="alignNode1" presStyleIdx="3" presStyleCnt="5"/>
      <dgm:spPr/>
    </dgm:pt>
    <dgm:pt modelId="{AB8306CD-AF9A-41E6-8955-9BEBBBBDBA83}" type="pres">
      <dgm:prSet presAssocID="{23E0A804-E3D3-488E-9B44-6E2919A77DCB}" presName="horz1" presStyleCnt="0"/>
      <dgm:spPr/>
    </dgm:pt>
    <dgm:pt modelId="{AE4270C5-826A-440A-AEAA-48073BC72EA5}" type="pres">
      <dgm:prSet presAssocID="{23E0A804-E3D3-488E-9B44-6E2919A77DCB}" presName="tx1" presStyleLbl="revTx" presStyleIdx="3" presStyleCnt="5"/>
      <dgm:spPr/>
    </dgm:pt>
    <dgm:pt modelId="{D32B630F-3BEE-48C1-9761-565EC04615F0}" type="pres">
      <dgm:prSet presAssocID="{23E0A804-E3D3-488E-9B44-6E2919A77DCB}" presName="vert1" presStyleCnt="0"/>
      <dgm:spPr/>
    </dgm:pt>
    <dgm:pt modelId="{8E60E7A7-D5A9-401B-ABAA-DE3ED4186CC9}" type="pres">
      <dgm:prSet presAssocID="{C6194932-C102-44A9-B947-1E93114D83E6}" presName="thickLine" presStyleLbl="alignNode1" presStyleIdx="4" presStyleCnt="5"/>
      <dgm:spPr/>
    </dgm:pt>
    <dgm:pt modelId="{8B19608A-42E4-47ED-9ED9-A42CBDA373EB}" type="pres">
      <dgm:prSet presAssocID="{C6194932-C102-44A9-B947-1E93114D83E6}" presName="horz1" presStyleCnt="0"/>
      <dgm:spPr/>
    </dgm:pt>
    <dgm:pt modelId="{E208DAED-D3DA-46EC-9F8D-756BDCACCDF7}" type="pres">
      <dgm:prSet presAssocID="{C6194932-C102-44A9-B947-1E93114D83E6}" presName="tx1" presStyleLbl="revTx" presStyleIdx="4" presStyleCnt="5"/>
      <dgm:spPr/>
    </dgm:pt>
    <dgm:pt modelId="{7D3BD1D3-EFA8-46A8-8D9C-0118EE75C1AB}" type="pres">
      <dgm:prSet presAssocID="{C6194932-C102-44A9-B947-1E93114D83E6}" presName="vert1" presStyleCnt="0"/>
      <dgm:spPr/>
    </dgm:pt>
  </dgm:ptLst>
  <dgm:cxnLst>
    <dgm:cxn modelId="{BFDC4E18-7B16-4610-A3E0-96B44A22783C}" srcId="{177D5545-2DEF-4851-83CD-1547D1482241}" destId="{9428EF8D-2329-460C-BC40-30116DAB37D2}" srcOrd="1" destOrd="0" parTransId="{5CBEE670-36B9-430F-9BDB-FF452B26C61D}" sibTransId="{E9319615-A4D7-4885-A645-A66095D0D429}"/>
    <dgm:cxn modelId="{CE209321-8C21-4404-899D-A20A877A33C0}" srcId="{177D5545-2DEF-4851-83CD-1547D1482241}" destId="{FD12743B-9CE1-41C7-9843-1132F4BB870A}" srcOrd="2" destOrd="0" parTransId="{09F37891-166C-4937-BBA5-74BD55CACBD5}" sibTransId="{B8D56FCB-7150-473A-8A30-AA94DCF04D8B}"/>
    <dgm:cxn modelId="{F3E24924-360A-4F55-A120-72B9E4F5E36A}" type="presOf" srcId="{23E0A804-E3D3-488E-9B44-6E2919A77DCB}" destId="{AE4270C5-826A-440A-AEAA-48073BC72EA5}" srcOrd="0" destOrd="0" presId="urn:microsoft.com/office/officeart/2008/layout/LinedList"/>
    <dgm:cxn modelId="{4811D243-8A4A-43ED-96A6-2ED8D1A2E890}" type="presOf" srcId="{9428EF8D-2329-460C-BC40-30116DAB37D2}" destId="{91371F7D-9F0F-4F18-97D6-E726D5E3EA1D}" srcOrd="0" destOrd="0" presId="urn:microsoft.com/office/officeart/2008/layout/LinedList"/>
    <dgm:cxn modelId="{9E364C66-6D68-4BD2-8F42-3530ED799376}" srcId="{177D5545-2DEF-4851-83CD-1547D1482241}" destId="{C6194932-C102-44A9-B947-1E93114D83E6}" srcOrd="4" destOrd="0" parTransId="{E2C92A55-F87E-422A-9EB0-33ED19A87758}" sibTransId="{2667CE67-2942-44BE-932F-A0040DB37259}"/>
    <dgm:cxn modelId="{2BBFEE50-E6CE-482D-8A6C-70A7CC3B0BBA}" type="presOf" srcId="{E83F3677-CF25-4A90-BF36-312D5440E28F}" destId="{FA1B3030-AE21-4F0C-B8BD-FE84058FA1E5}" srcOrd="0" destOrd="0" presId="urn:microsoft.com/office/officeart/2008/layout/LinedList"/>
    <dgm:cxn modelId="{23906281-B86E-4AE4-9368-F50748407C40}" srcId="{177D5545-2DEF-4851-83CD-1547D1482241}" destId="{23E0A804-E3D3-488E-9B44-6E2919A77DCB}" srcOrd="3" destOrd="0" parTransId="{5803D502-5B1F-41A4-A826-F15CE450AB18}" sibTransId="{3204B605-AB39-4F8C-9843-189294D83631}"/>
    <dgm:cxn modelId="{8588478A-18AB-4445-BC32-9E18F42245FC}" type="presOf" srcId="{FD12743B-9CE1-41C7-9843-1132F4BB870A}" destId="{D446FC42-C641-4FDA-9798-DE3AAC556A67}" srcOrd="0" destOrd="0" presId="urn:microsoft.com/office/officeart/2008/layout/LinedList"/>
    <dgm:cxn modelId="{E7402CB6-B2C7-46E7-8DF4-53237BA66817}" type="presOf" srcId="{177D5545-2DEF-4851-83CD-1547D1482241}" destId="{746F172C-C4E5-45F6-A2B6-CF52B83218D0}" srcOrd="0" destOrd="0" presId="urn:microsoft.com/office/officeart/2008/layout/LinedList"/>
    <dgm:cxn modelId="{9C5287BE-62AE-4715-A1F7-709C5DCB0356}" srcId="{177D5545-2DEF-4851-83CD-1547D1482241}" destId="{E83F3677-CF25-4A90-BF36-312D5440E28F}" srcOrd="0" destOrd="0" parTransId="{F3E8BCBE-1AE2-4568-AE05-F117EC4C592E}" sibTransId="{FC171941-42D1-41A9-AB86-15AEBCE7E204}"/>
    <dgm:cxn modelId="{E62AFCF8-288A-4707-A54E-8B8D09AC1920}" type="presOf" srcId="{C6194932-C102-44A9-B947-1E93114D83E6}" destId="{E208DAED-D3DA-46EC-9F8D-756BDCACCDF7}" srcOrd="0" destOrd="0" presId="urn:microsoft.com/office/officeart/2008/layout/LinedList"/>
    <dgm:cxn modelId="{17045375-EE43-4879-9F8B-BBE91474E61F}" type="presParOf" srcId="{746F172C-C4E5-45F6-A2B6-CF52B83218D0}" destId="{E3F4F05E-67CA-4646-A42C-9F2D0371DE6B}" srcOrd="0" destOrd="0" presId="urn:microsoft.com/office/officeart/2008/layout/LinedList"/>
    <dgm:cxn modelId="{8C9AB318-3184-43AB-94DC-B434AD274FAA}" type="presParOf" srcId="{746F172C-C4E5-45F6-A2B6-CF52B83218D0}" destId="{0543F10C-5FC2-4303-97CF-DF700F235B9A}" srcOrd="1" destOrd="0" presId="urn:microsoft.com/office/officeart/2008/layout/LinedList"/>
    <dgm:cxn modelId="{F539AC91-4483-4352-998D-430FB3982869}" type="presParOf" srcId="{0543F10C-5FC2-4303-97CF-DF700F235B9A}" destId="{FA1B3030-AE21-4F0C-B8BD-FE84058FA1E5}" srcOrd="0" destOrd="0" presId="urn:microsoft.com/office/officeart/2008/layout/LinedList"/>
    <dgm:cxn modelId="{432AFD59-41F6-41DC-8425-9428CDAEA4BC}" type="presParOf" srcId="{0543F10C-5FC2-4303-97CF-DF700F235B9A}" destId="{A9E26F81-7183-459E-8524-73D90CFEDEAA}" srcOrd="1" destOrd="0" presId="urn:microsoft.com/office/officeart/2008/layout/LinedList"/>
    <dgm:cxn modelId="{0B3C3428-39F1-49BB-9A92-0E95F77D109B}" type="presParOf" srcId="{746F172C-C4E5-45F6-A2B6-CF52B83218D0}" destId="{239E73E4-533E-44A1-9DE2-2E641C5859FB}" srcOrd="2" destOrd="0" presId="urn:microsoft.com/office/officeart/2008/layout/LinedList"/>
    <dgm:cxn modelId="{A4DEC411-DA62-4EA2-9078-A6240848911C}" type="presParOf" srcId="{746F172C-C4E5-45F6-A2B6-CF52B83218D0}" destId="{F0E547C1-54B6-4995-9730-C38EFE76C87F}" srcOrd="3" destOrd="0" presId="urn:microsoft.com/office/officeart/2008/layout/LinedList"/>
    <dgm:cxn modelId="{F13AF1F1-4AFF-4525-B9F5-AF780FCBACA5}" type="presParOf" srcId="{F0E547C1-54B6-4995-9730-C38EFE76C87F}" destId="{91371F7D-9F0F-4F18-97D6-E726D5E3EA1D}" srcOrd="0" destOrd="0" presId="urn:microsoft.com/office/officeart/2008/layout/LinedList"/>
    <dgm:cxn modelId="{09CBC022-0D32-4175-A895-63831C3CC7AE}" type="presParOf" srcId="{F0E547C1-54B6-4995-9730-C38EFE76C87F}" destId="{BE3295A2-031D-437C-9B16-C3428E00097D}" srcOrd="1" destOrd="0" presId="urn:microsoft.com/office/officeart/2008/layout/LinedList"/>
    <dgm:cxn modelId="{51A7CE16-A633-4142-BA52-E413787FD479}" type="presParOf" srcId="{746F172C-C4E5-45F6-A2B6-CF52B83218D0}" destId="{115EE274-F5BF-42C1-AE1D-BA6E7C58EF06}" srcOrd="4" destOrd="0" presId="urn:microsoft.com/office/officeart/2008/layout/LinedList"/>
    <dgm:cxn modelId="{B4F25706-14B8-487B-B1CA-DA1D694156E9}" type="presParOf" srcId="{746F172C-C4E5-45F6-A2B6-CF52B83218D0}" destId="{007E477A-B1BB-4003-AEC1-45831D7E2546}" srcOrd="5" destOrd="0" presId="urn:microsoft.com/office/officeart/2008/layout/LinedList"/>
    <dgm:cxn modelId="{F1E37F27-B447-4654-9C3B-BAACF62889C4}" type="presParOf" srcId="{007E477A-B1BB-4003-AEC1-45831D7E2546}" destId="{D446FC42-C641-4FDA-9798-DE3AAC556A67}" srcOrd="0" destOrd="0" presId="urn:microsoft.com/office/officeart/2008/layout/LinedList"/>
    <dgm:cxn modelId="{7909F48A-745C-4B76-8044-015B1CDEA20A}" type="presParOf" srcId="{007E477A-B1BB-4003-AEC1-45831D7E2546}" destId="{EA32636E-87EE-45AD-985B-9E1744790345}" srcOrd="1" destOrd="0" presId="urn:microsoft.com/office/officeart/2008/layout/LinedList"/>
    <dgm:cxn modelId="{3BA2E25E-F184-41C8-9958-1580753B9A60}" type="presParOf" srcId="{746F172C-C4E5-45F6-A2B6-CF52B83218D0}" destId="{5E6ABA2A-398D-4337-93B4-3862D8AF60DD}" srcOrd="6" destOrd="0" presId="urn:microsoft.com/office/officeart/2008/layout/LinedList"/>
    <dgm:cxn modelId="{01B9F982-92B2-4C48-9491-4BD6316AB039}" type="presParOf" srcId="{746F172C-C4E5-45F6-A2B6-CF52B83218D0}" destId="{AB8306CD-AF9A-41E6-8955-9BEBBBBDBA83}" srcOrd="7" destOrd="0" presId="urn:microsoft.com/office/officeart/2008/layout/LinedList"/>
    <dgm:cxn modelId="{D51B94F6-6CD5-4383-B431-DA04912BB545}" type="presParOf" srcId="{AB8306CD-AF9A-41E6-8955-9BEBBBBDBA83}" destId="{AE4270C5-826A-440A-AEAA-48073BC72EA5}" srcOrd="0" destOrd="0" presId="urn:microsoft.com/office/officeart/2008/layout/LinedList"/>
    <dgm:cxn modelId="{80EECFB1-4FBD-40E1-A5A5-9C690EDFD5BD}" type="presParOf" srcId="{AB8306CD-AF9A-41E6-8955-9BEBBBBDBA83}" destId="{D32B630F-3BEE-48C1-9761-565EC04615F0}" srcOrd="1" destOrd="0" presId="urn:microsoft.com/office/officeart/2008/layout/LinedList"/>
    <dgm:cxn modelId="{CE6458AD-DB23-4755-B900-12502207F055}" type="presParOf" srcId="{746F172C-C4E5-45F6-A2B6-CF52B83218D0}" destId="{8E60E7A7-D5A9-401B-ABAA-DE3ED4186CC9}" srcOrd="8" destOrd="0" presId="urn:microsoft.com/office/officeart/2008/layout/LinedList"/>
    <dgm:cxn modelId="{D12502A9-9FC2-4ECE-BF5C-92077B1A6F9C}" type="presParOf" srcId="{746F172C-C4E5-45F6-A2B6-CF52B83218D0}" destId="{8B19608A-42E4-47ED-9ED9-A42CBDA373EB}" srcOrd="9" destOrd="0" presId="urn:microsoft.com/office/officeart/2008/layout/LinedList"/>
    <dgm:cxn modelId="{6A30469A-4E18-4941-9C71-20B92234CB6E}" type="presParOf" srcId="{8B19608A-42E4-47ED-9ED9-A42CBDA373EB}" destId="{E208DAED-D3DA-46EC-9F8D-756BDCACCDF7}" srcOrd="0" destOrd="0" presId="urn:microsoft.com/office/officeart/2008/layout/LinedList"/>
    <dgm:cxn modelId="{3C52D4AB-7B21-4528-8EAB-30C8E67E18AE}" type="presParOf" srcId="{8B19608A-42E4-47ED-9ED9-A42CBDA373EB}" destId="{7D3BD1D3-EFA8-46A8-8D9C-0118EE75C1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D5545-2DEF-4851-83CD-1547D14822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3F3677-CF25-4A90-BF36-312D5440E28F}">
      <dgm:prSet custT="1"/>
      <dgm:spPr/>
      <dgm:t>
        <a:bodyPr/>
        <a:lstStyle/>
        <a:p>
          <a:r>
            <a:rPr lang="nl-NL" sz="2800" dirty="0"/>
            <a:t>Plan B: een </a:t>
          </a:r>
          <a:r>
            <a:rPr lang="nl-NL" sz="2800" dirty="0" err="1"/>
            <a:t>padlet</a:t>
          </a:r>
          <a:r>
            <a:rPr lang="nl-NL" sz="2800" dirty="0"/>
            <a:t> </a:t>
          </a:r>
          <a:r>
            <a:rPr lang="nl-NL" sz="2800" dirty="0">
              <a:hlinkClick xmlns:r="http://schemas.openxmlformats.org/officeDocument/2006/relationships" r:id="rId1"/>
            </a:rPr>
            <a:t>https://padlet.com/cberghoef/leeslijst-mbo-5ogimrmn4jgukq36</a:t>
          </a:r>
          <a:endParaRPr lang="nl-NL" sz="2800" dirty="0"/>
        </a:p>
        <a:p>
          <a:endParaRPr lang="en-US" sz="1300" dirty="0"/>
        </a:p>
      </dgm:t>
    </dgm:pt>
    <dgm:pt modelId="{F3E8BCBE-1AE2-4568-AE05-F117EC4C592E}" type="parTrans" cxnId="{9C5287BE-62AE-4715-A1F7-709C5DCB0356}">
      <dgm:prSet/>
      <dgm:spPr/>
      <dgm:t>
        <a:bodyPr/>
        <a:lstStyle/>
        <a:p>
          <a:endParaRPr lang="en-US"/>
        </a:p>
      </dgm:t>
    </dgm:pt>
    <dgm:pt modelId="{FC171941-42D1-41A9-AB86-15AEBCE7E204}" type="sibTrans" cxnId="{9C5287BE-62AE-4715-A1F7-709C5DCB0356}">
      <dgm:prSet/>
      <dgm:spPr/>
      <dgm:t>
        <a:bodyPr/>
        <a:lstStyle/>
        <a:p>
          <a:endParaRPr lang="en-US"/>
        </a:p>
      </dgm:t>
    </dgm:pt>
    <dgm:pt modelId="{9428EF8D-2329-460C-BC40-30116DAB37D2}">
      <dgm:prSet/>
      <dgm:spPr/>
      <dgm:t>
        <a:bodyPr/>
        <a:lstStyle/>
        <a:p>
          <a:endParaRPr lang="en-US" dirty="0"/>
        </a:p>
      </dgm:t>
    </dgm:pt>
    <dgm:pt modelId="{5CBEE670-36B9-430F-9BDB-FF452B26C61D}" type="parTrans" cxnId="{BFDC4E18-7B16-4610-A3E0-96B44A22783C}">
      <dgm:prSet/>
      <dgm:spPr/>
      <dgm:t>
        <a:bodyPr/>
        <a:lstStyle/>
        <a:p>
          <a:endParaRPr lang="en-US"/>
        </a:p>
      </dgm:t>
    </dgm:pt>
    <dgm:pt modelId="{E9319615-A4D7-4885-A645-A66095D0D429}" type="sibTrans" cxnId="{BFDC4E18-7B16-4610-A3E0-96B44A22783C}">
      <dgm:prSet/>
      <dgm:spPr/>
      <dgm:t>
        <a:bodyPr/>
        <a:lstStyle/>
        <a:p>
          <a:endParaRPr lang="en-US"/>
        </a:p>
      </dgm:t>
    </dgm:pt>
    <dgm:pt modelId="{FD12743B-9CE1-41C7-9843-1132F4BB870A}">
      <dgm:prSet/>
      <dgm:spPr/>
      <dgm:t>
        <a:bodyPr/>
        <a:lstStyle/>
        <a:p>
          <a:endParaRPr lang="en-US" dirty="0"/>
        </a:p>
      </dgm:t>
    </dgm:pt>
    <dgm:pt modelId="{09F37891-166C-4937-BBA5-74BD55CACBD5}" type="parTrans" cxnId="{CE209321-8C21-4404-899D-A20A877A33C0}">
      <dgm:prSet/>
      <dgm:spPr/>
      <dgm:t>
        <a:bodyPr/>
        <a:lstStyle/>
        <a:p>
          <a:endParaRPr lang="en-US"/>
        </a:p>
      </dgm:t>
    </dgm:pt>
    <dgm:pt modelId="{B8D56FCB-7150-473A-8A30-AA94DCF04D8B}" type="sibTrans" cxnId="{CE209321-8C21-4404-899D-A20A877A33C0}">
      <dgm:prSet/>
      <dgm:spPr/>
      <dgm:t>
        <a:bodyPr/>
        <a:lstStyle/>
        <a:p>
          <a:endParaRPr lang="en-US"/>
        </a:p>
      </dgm:t>
    </dgm:pt>
    <dgm:pt modelId="{23E0A804-E3D3-488E-9B44-6E2919A77DCB}">
      <dgm:prSet/>
      <dgm:spPr/>
      <dgm:t>
        <a:bodyPr/>
        <a:lstStyle/>
        <a:p>
          <a:endParaRPr lang="en-US" dirty="0"/>
        </a:p>
      </dgm:t>
    </dgm:pt>
    <dgm:pt modelId="{5803D502-5B1F-41A4-A826-F15CE450AB18}" type="parTrans" cxnId="{23906281-B86E-4AE4-9368-F50748407C40}">
      <dgm:prSet/>
      <dgm:spPr/>
      <dgm:t>
        <a:bodyPr/>
        <a:lstStyle/>
        <a:p>
          <a:endParaRPr lang="en-US"/>
        </a:p>
      </dgm:t>
    </dgm:pt>
    <dgm:pt modelId="{3204B605-AB39-4F8C-9843-189294D83631}" type="sibTrans" cxnId="{23906281-B86E-4AE4-9368-F50748407C40}">
      <dgm:prSet/>
      <dgm:spPr/>
      <dgm:t>
        <a:bodyPr/>
        <a:lstStyle/>
        <a:p>
          <a:endParaRPr lang="en-US"/>
        </a:p>
      </dgm:t>
    </dgm:pt>
    <dgm:pt modelId="{C6194932-C102-44A9-B947-1E93114D83E6}">
      <dgm:prSet/>
      <dgm:spPr/>
      <dgm:t>
        <a:bodyPr/>
        <a:lstStyle/>
        <a:p>
          <a:endParaRPr lang="en-US" dirty="0"/>
        </a:p>
      </dgm:t>
    </dgm:pt>
    <dgm:pt modelId="{E2C92A55-F87E-422A-9EB0-33ED19A87758}" type="parTrans" cxnId="{9E364C66-6D68-4BD2-8F42-3530ED799376}">
      <dgm:prSet/>
      <dgm:spPr/>
      <dgm:t>
        <a:bodyPr/>
        <a:lstStyle/>
        <a:p>
          <a:endParaRPr lang="en-US"/>
        </a:p>
      </dgm:t>
    </dgm:pt>
    <dgm:pt modelId="{2667CE67-2942-44BE-932F-A0040DB37259}" type="sibTrans" cxnId="{9E364C66-6D68-4BD2-8F42-3530ED799376}">
      <dgm:prSet/>
      <dgm:spPr/>
      <dgm:t>
        <a:bodyPr/>
        <a:lstStyle/>
        <a:p>
          <a:endParaRPr lang="en-US"/>
        </a:p>
      </dgm:t>
    </dgm:pt>
    <dgm:pt modelId="{746F172C-C4E5-45F6-A2B6-CF52B83218D0}" type="pres">
      <dgm:prSet presAssocID="{177D5545-2DEF-4851-83CD-1547D1482241}" presName="vert0" presStyleCnt="0">
        <dgm:presLayoutVars>
          <dgm:dir/>
          <dgm:animOne val="branch"/>
          <dgm:animLvl val="lvl"/>
        </dgm:presLayoutVars>
      </dgm:prSet>
      <dgm:spPr/>
    </dgm:pt>
    <dgm:pt modelId="{E3F4F05E-67CA-4646-A42C-9F2D0371DE6B}" type="pres">
      <dgm:prSet presAssocID="{E83F3677-CF25-4A90-BF36-312D5440E28F}" presName="thickLine" presStyleLbl="alignNode1" presStyleIdx="0" presStyleCnt="5"/>
      <dgm:spPr/>
    </dgm:pt>
    <dgm:pt modelId="{0543F10C-5FC2-4303-97CF-DF700F235B9A}" type="pres">
      <dgm:prSet presAssocID="{E83F3677-CF25-4A90-BF36-312D5440E28F}" presName="horz1" presStyleCnt="0"/>
      <dgm:spPr/>
    </dgm:pt>
    <dgm:pt modelId="{FA1B3030-AE21-4F0C-B8BD-FE84058FA1E5}" type="pres">
      <dgm:prSet presAssocID="{E83F3677-CF25-4A90-BF36-312D5440E28F}" presName="tx1" presStyleLbl="revTx" presStyleIdx="0" presStyleCnt="5" custLinFactNeighborX="-44" custLinFactNeighborY="-61"/>
      <dgm:spPr/>
    </dgm:pt>
    <dgm:pt modelId="{A9E26F81-7183-459E-8524-73D90CFEDEAA}" type="pres">
      <dgm:prSet presAssocID="{E83F3677-CF25-4A90-BF36-312D5440E28F}" presName="vert1" presStyleCnt="0"/>
      <dgm:spPr/>
    </dgm:pt>
    <dgm:pt modelId="{239E73E4-533E-44A1-9DE2-2E641C5859FB}" type="pres">
      <dgm:prSet presAssocID="{9428EF8D-2329-460C-BC40-30116DAB37D2}" presName="thickLine" presStyleLbl="alignNode1" presStyleIdx="1" presStyleCnt="5"/>
      <dgm:spPr/>
    </dgm:pt>
    <dgm:pt modelId="{F0E547C1-54B6-4995-9730-C38EFE76C87F}" type="pres">
      <dgm:prSet presAssocID="{9428EF8D-2329-460C-BC40-30116DAB37D2}" presName="horz1" presStyleCnt="0"/>
      <dgm:spPr/>
    </dgm:pt>
    <dgm:pt modelId="{91371F7D-9F0F-4F18-97D6-E726D5E3EA1D}" type="pres">
      <dgm:prSet presAssocID="{9428EF8D-2329-460C-BC40-30116DAB37D2}" presName="tx1" presStyleLbl="revTx" presStyleIdx="1" presStyleCnt="5"/>
      <dgm:spPr/>
    </dgm:pt>
    <dgm:pt modelId="{BE3295A2-031D-437C-9B16-C3428E00097D}" type="pres">
      <dgm:prSet presAssocID="{9428EF8D-2329-460C-BC40-30116DAB37D2}" presName="vert1" presStyleCnt="0"/>
      <dgm:spPr/>
    </dgm:pt>
    <dgm:pt modelId="{115EE274-F5BF-42C1-AE1D-BA6E7C58EF06}" type="pres">
      <dgm:prSet presAssocID="{FD12743B-9CE1-41C7-9843-1132F4BB870A}" presName="thickLine" presStyleLbl="alignNode1" presStyleIdx="2" presStyleCnt="5"/>
      <dgm:spPr/>
    </dgm:pt>
    <dgm:pt modelId="{007E477A-B1BB-4003-AEC1-45831D7E2546}" type="pres">
      <dgm:prSet presAssocID="{FD12743B-9CE1-41C7-9843-1132F4BB870A}" presName="horz1" presStyleCnt="0"/>
      <dgm:spPr/>
    </dgm:pt>
    <dgm:pt modelId="{D446FC42-C641-4FDA-9798-DE3AAC556A67}" type="pres">
      <dgm:prSet presAssocID="{FD12743B-9CE1-41C7-9843-1132F4BB870A}" presName="tx1" presStyleLbl="revTx" presStyleIdx="2" presStyleCnt="5"/>
      <dgm:spPr/>
    </dgm:pt>
    <dgm:pt modelId="{EA32636E-87EE-45AD-985B-9E1744790345}" type="pres">
      <dgm:prSet presAssocID="{FD12743B-9CE1-41C7-9843-1132F4BB870A}" presName="vert1" presStyleCnt="0"/>
      <dgm:spPr/>
    </dgm:pt>
    <dgm:pt modelId="{5E6ABA2A-398D-4337-93B4-3862D8AF60DD}" type="pres">
      <dgm:prSet presAssocID="{23E0A804-E3D3-488E-9B44-6E2919A77DCB}" presName="thickLine" presStyleLbl="alignNode1" presStyleIdx="3" presStyleCnt="5"/>
      <dgm:spPr/>
    </dgm:pt>
    <dgm:pt modelId="{AB8306CD-AF9A-41E6-8955-9BEBBBBDBA83}" type="pres">
      <dgm:prSet presAssocID="{23E0A804-E3D3-488E-9B44-6E2919A77DCB}" presName="horz1" presStyleCnt="0"/>
      <dgm:spPr/>
    </dgm:pt>
    <dgm:pt modelId="{AE4270C5-826A-440A-AEAA-48073BC72EA5}" type="pres">
      <dgm:prSet presAssocID="{23E0A804-E3D3-488E-9B44-6E2919A77DCB}" presName="tx1" presStyleLbl="revTx" presStyleIdx="3" presStyleCnt="5"/>
      <dgm:spPr/>
    </dgm:pt>
    <dgm:pt modelId="{D32B630F-3BEE-48C1-9761-565EC04615F0}" type="pres">
      <dgm:prSet presAssocID="{23E0A804-E3D3-488E-9B44-6E2919A77DCB}" presName="vert1" presStyleCnt="0"/>
      <dgm:spPr/>
    </dgm:pt>
    <dgm:pt modelId="{8E60E7A7-D5A9-401B-ABAA-DE3ED4186CC9}" type="pres">
      <dgm:prSet presAssocID="{C6194932-C102-44A9-B947-1E93114D83E6}" presName="thickLine" presStyleLbl="alignNode1" presStyleIdx="4" presStyleCnt="5"/>
      <dgm:spPr/>
    </dgm:pt>
    <dgm:pt modelId="{8B19608A-42E4-47ED-9ED9-A42CBDA373EB}" type="pres">
      <dgm:prSet presAssocID="{C6194932-C102-44A9-B947-1E93114D83E6}" presName="horz1" presStyleCnt="0"/>
      <dgm:spPr/>
    </dgm:pt>
    <dgm:pt modelId="{E208DAED-D3DA-46EC-9F8D-756BDCACCDF7}" type="pres">
      <dgm:prSet presAssocID="{C6194932-C102-44A9-B947-1E93114D83E6}" presName="tx1" presStyleLbl="revTx" presStyleIdx="4" presStyleCnt="5"/>
      <dgm:spPr/>
    </dgm:pt>
    <dgm:pt modelId="{7D3BD1D3-EFA8-46A8-8D9C-0118EE75C1AB}" type="pres">
      <dgm:prSet presAssocID="{C6194932-C102-44A9-B947-1E93114D83E6}" presName="vert1" presStyleCnt="0"/>
      <dgm:spPr/>
    </dgm:pt>
  </dgm:ptLst>
  <dgm:cxnLst>
    <dgm:cxn modelId="{BFDC4E18-7B16-4610-A3E0-96B44A22783C}" srcId="{177D5545-2DEF-4851-83CD-1547D1482241}" destId="{9428EF8D-2329-460C-BC40-30116DAB37D2}" srcOrd="1" destOrd="0" parTransId="{5CBEE670-36B9-430F-9BDB-FF452B26C61D}" sibTransId="{E9319615-A4D7-4885-A645-A66095D0D429}"/>
    <dgm:cxn modelId="{CE209321-8C21-4404-899D-A20A877A33C0}" srcId="{177D5545-2DEF-4851-83CD-1547D1482241}" destId="{FD12743B-9CE1-41C7-9843-1132F4BB870A}" srcOrd="2" destOrd="0" parTransId="{09F37891-166C-4937-BBA5-74BD55CACBD5}" sibTransId="{B8D56FCB-7150-473A-8A30-AA94DCF04D8B}"/>
    <dgm:cxn modelId="{F3E24924-360A-4F55-A120-72B9E4F5E36A}" type="presOf" srcId="{23E0A804-E3D3-488E-9B44-6E2919A77DCB}" destId="{AE4270C5-826A-440A-AEAA-48073BC72EA5}" srcOrd="0" destOrd="0" presId="urn:microsoft.com/office/officeart/2008/layout/LinedList"/>
    <dgm:cxn modelId="{4811D243-8A4A-43ED-96A6-2ED8D1A2E890}" type="presOf" srcId="{9428EF8D-2329-460C-BC40-30116DAB37D2}" destId="{91371F7D-9F0F-4F18-97D6-E726D5E3EA1D}" srcOrd="0" destOrd="0" presId="urn:microsoft.com/office/officeart/2008/layout/LinedList"/>
    <dgm:cxn modelId="{9E364C66-6D68-4BD2-8F42-3530ED799376}" srcId="{177D5545-2DEF-4851-83CD-1547D1482241}" destId="{C6194932-C102-44A9-B947-1E93114D83E6}" srcOrd="4" destOrd="0" parTransId="{E2C92A55-F87E-422A-9EB0-33ED19A87758}" sibTransId="{2667CE67-2942-44BE-932F-A0040DB37259}"/>
    <dgm:cxn modelId="{2BBFEE50-E6CE-482D-8A6C-70A7CC3B0BBA}" type="presOf" srcId="{E83F3677-CF25-4A90-BF36-312D5440E28F}" destId="{FA1B3030-AE21-4F0C-B8BD-FE84058FA1E5}" srcOrd="0" destOrd="0" presId="urn:microsoft.com/office/officeart/2008/layout/LinedList"/>
    <dgm:cxn modelId="{23906281-B86E-4AE4-9368-F50748407C40}" srcId="{177D5545-2DEF-4851-83CD-1547D1482241}" destId="{23E0A804-E3D3-488E-9B44-6E2919A77DCB}" srcOrd="3" destOrd="0" parTransId="{5803D502-5B1F-41A4-A826-F15CE450AB18}" sibTransId="{3204B605-AB39-4F8C-9843-189294D83631}"/>
    <dgm:cxn modelId="{8588478A-18AB-4445-BC32-9E18F42245FC}" type="presOf" srcId="{FD12743B-9CE1-41C7-9843-1132F4BB870A}" destId="{D446FC42-C641-4FDA-9798-DE3AAC556A67}" srcOrd="0" destOrd="0" presId="urn:microsoft.com/office/officeart/2008/layout/LinedList"/>
    <dgm:cxn modelId="{E7402CB6-B2C7-46E7-8DF4-53237BA66817}" type="presOf" srcId="{177D5545-2DEF-4851-83CD-1547D1482241}" destId="{746F172C-C4E5-45F6-A2B6-CF52B83218D0}" srcOrd="0" destOrd="0" presId="urn:microsoft.com/office/officeart/2008/layout/LinedList"/>
    <dgm:cxn modelId="{9C5287BE-62AE-4715-A1F7-709C5DCB0356}" srcId="{177D5545-2DEF-4851-83CD-1547D1482241}" destId="{E83F3677-CF25-4A90-BF36-312D5440E28F}" srcOrd="0" destOrd="0" parTransId="{F3E8BCBE-1AE2-4568-AE05-F117EC4C592E}" sibTransId="{FC171941-42D1-41A9-AB86-15AEBCE7E204}"/>
    <dgm:cxn modelId="{E62AFCF8-288A-4707-A54E-8B8D09AC1920}" type="presOf" srcId="{C6194932-C102-44A9-B947-1E93114D83E6}" destId="{E208DAED-D3DA-46EC-9F8D-756BDCACCDF7}" srcOrd="0" destOrd="0" presId="urn:microsoft.com/office/officeart/2008/layout/LinedList"/>
    <dgm:cxn modelId="{17045375-EE43-4879-9F8B-BBE91474E61F}" type="presParOf" srcId="{746F172C-C4E5-45F6-A2B6-CF52B83218D0}" destId="{E3F4F05E-67CA-4646-A42C-9F2D0371DE6B}" srcOrd="0" destOrd="0" presId="urn:microsoft.com/office/officeart/2008/layout/LinedList"/>
    <dgm:cxn modelId="{8C9AB318-3184-43AB-94DC-B434AD274FAA}" type="presParOf" srcId="{746F172C-C4E5-45F6-A2B6-CF52B83218D0}" destId="{0543F10C-5FC2-4303-97CF-DF700F235B9A}" srcOrd="1" destOrd="0" presId="urn:microsoft.com/office/officeart/2008/layout/LinedList"/>
    <dgm:cxn modelId="{F539AC91-4483-4352-998D-430FB3982869}" type="presParOf" srcId="{0543F10C-5FC2-4303-97CF-DF700F235B9A}" destId="{FA1B3030-AE21-4F0C-B8BD-FE84058FA1E5}" srcOrd="0" destOrd="0" presId="urn:microsoft.com/office/officeart/2008/layout/LinedList"/>
    <dgm:cxn modelId="{432AFD59-41F6-41DC-8425-9428CDAEA4BC}" type="presParOf" srcId="{0543F10C-5FC2-4303-97CF-DF700F235B9A}" destId="{A9E26F81-7183-459E-8524-73D90CFEDEAA}" srcOrd="1" destOrd="0" presId="urn:microsoft.com/office/officeart/2008/layout/LinedList"/>
    <dgm:cxn modelId="{0B3C3428-39F1-49BB-9A92-0E95F77D109B}" type="presParOf" srcId="{746F172C-C4E5-45F6-A2B6-CF52B83218D0}" destId="{239E73E4-533E-44A1-9DE2-2E641C5859FB}" srcOrd="2" destOrd="0" presId="urn:microsoft.com/office/officeart/2008/layout/LinedList"/>
    <dgm:cxn modelId="{A4DEC411-DA62-4EA2-9078-A6240848911C}" type="presParOf" srcId="{746F172C-C4E5-45F6-A2B6-CF52B83218D0}" destId="{F0E547C1-54B6-4995-9730-C38EFE76C87F}" srcOrd="3" destOrd="0" presId="urn:microsoft.com/office/officeart/2008/layout/LinedList"/>
    <dgm:cxn modelId="{F13AF1F1-4AFF-4525-B9F5-AF780FCBACA5}" type="presParOf" srcId="{F0E547C1-54B6-4995-9730-C38EFE76C87F}" destId="{91371F7D-9F0F-4F18-97D6-E726D5E3EA1D}" srcOrd="0" destOrd="0" presId="urn:microsoft.com/office/officeart/2008/layout/LinedList"/>
    <dgm:cxn modelId="{09CBC022-0D32-4175-A895-63831C3CC7AE}" type="presParOf" srcId="{F0E547C1-54B6-4995-9730-C38EFE76C87F}" destId="{BE3295A2-031D-437C-9B16-C3428E00097D}" srcOrd="1" destOrd="0" presId="urn:microsoft.com/office/officeart/2008/layout/LinedList"/>
    <dgm:cxn modelId="{51A7CE16-A633-4142-BA52-E413787FD479}" type="presParOf" srcId="{746F172C-C4E5-45F6-A2B6-CF52B83218D0}" destId="{115EE274-F5BF-42C1-AE1D-BA6E7C58EF06}" srcOrd="4" destOrd="0" presId="urn:microsoft.com/office/officeart/2008/layout/LinedList"/>
    <dgm:cxn modelId="{B4F25706-14B8-487B-B1CA-DA1D694156E9}" type="presParOf" srcId="{746F172C-C4E5-45F6-A2B6-CF52B83218D0}" destId="{007E477A-B1BB-4003-AEC1-45831D7E2546}" srcOrd="5" destOrd="0" presId="urn:microsoft.com/office/officeart/2008/layout/LinedList"/>
    <dgm:cxn modelId="{F1E37F27-B447-4654-9C3B-BAACF62889C4}" type="presParOf" srcId="{007E477A-B1BB-4003-AEC1-45831D7E2546}" destId="{D446FC42-C641-4FDA-9798-DE3AAC556A67}" srcOrd="0" destOrd="0" presId="urn:microsoft.com/office/officeart/2008/layout/LinedList"/>
    <dgm:cxn modelId="{7909F48A-745C-4B76-8044-015B1CDEA20A}" type="presParOf" srcId="{007E477A-B1BB-4003-AEC1-45831D7E2546}" destId="{EA32636E-87EE-45AD-985B-9E1744790345}" srcOrd="1" destOrd="0" presId="urn:microsoft.com/office/officeart/2008/layout/LinedList"/>
    <dgm:cxn modelId="{3BA2E25E-F184-41C8-9958-1580753B9A60}" type="presParOf" srcId="{746F172C-C4E5-45F6-A2B6-CF52B83218D0}" destId="{5E6ABA2A-398D-4337-93B4-3862D8AF60DD}" srcOrd="6" destOrd="0" presId="urn:microsoft.com/office/officeart/2008/layout/LinedList"/>
    <dgm:cxn modelId="{01B9F982-92B2-4C48-9491-4BD6316AB039}" type="presParOf" srcId="{746F172C-C4E5-45F6-A2B6-CF52B83218D0}" destId="{AB8306CD-AF9A-41E6-8955-9BEBBBBDBA83}" srcOrd="7" destOrd="0" presId="urn:microsoft.com/office/officeart/2008/layout/LinedList"/>
    <dgm:cxn modelId="{D51B94F6-6CD5-4383-B431-DA04912BB545}" type="presParOf" srcId="{AB8306CD-AF9A-41E6-8955-9BEBBBBDBA83}" destId="{AE4270C5-826A-440A-AEAA-48073BC72EA5}" srcOrd="0" destOrd="0" presId="urn:microsoft.com/office/officeart/2008/layout/LinedList"/>
    <dgm:cxn modelId="{80EECFB1-4FBD-40E1-A5A5-9C690EDFD5BD}" type="presParOf" srcId="{AB8306CD-AF9A-41E6-8955-9BEBBBBDBA83}" destId="{D32B630F-3BEE-48C1-9761-565EC04615F0}" srcOrd="1" destOrd="0" presId="urn:microsoft.com/office/officeart/2008/layout/LinedList"/>
    <dgm:cxn modelId="{CE6458AD-DB23-4755-B900-12502207F055}" type="presParOf" srcId="{746F172C-C4E5-45F6-A2B6-CF52B83218D0}" destId="{8E60E7A7-D5A9-401B-ABAA-DE3ED4186CC9}" srcOrd="8" destOrd="0" presId="urn:microsoft.com/office/officeart/2008/layout/LinedList"/>
    <dgm:cxn modelId="{D12502A9-9FC2-4ECE-BF5C-92077B1A6F9C}" type="presParOf" srcId="{746F172C-C4E5-45F6-A2B6-CF52B83218D0}" destId="{8B19608A-42E4-47ED-9ED9-A42CBDA373EB}" srcOrd="9" destOrd="0" presId="urn:microsoft.com/office/officeart/2008/layout/LinedList"/>
    <dgm:cxn modelId="{6A30469A-4E18-4941-9C71-20B92234CB6E}" type="presParOf" srcId="{8B19608A-42E4-47ED-9ED9-A42CBDA373EB}" destId="{E208DAED-D3DA-46EC-9F8D-756BDCACCDF7}" srcOrd="0" destOrd="0" presId="urn:microsoft.com/office/officeart/2008/layout/LinedList"/>
    <dgm:cxn modelId="{3C52D4AB-7B21-4528-8EAB-30C8E67E18AE}" type="presParOf" srcId="{8B19608A-42E4-47ED-9ED9-A42CBDA373EB}" destId="{7D3BD1D3-EFA8-46A8-8D9C-0118EE75C1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8A1C6-6721-4D57-9081-C30DDDA50C5A}">
      <dsp:nvSpPr>
        <dsp:cNvPr id="0" name=""/>
        <dsp:cNvSpPr/>
      </dsp:nvSpPr>
      <dsp:spPr>
        <a:xfrm>
          <a:off x="0" y="67306"/>
          <a:ext cx="626364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Oorlog en vrede</a:t>
          </a:r>
          <a:endParaRPr lang="en-US" sz="2900" kern="1200" dirty="0"/>
        </a:p>
      </dsp:txBody>
      <dsp:txXfrm>
        <a:off x="33955" y="101261"/>
        <a:ext cx="6195730" cy="627655"/>
      </dsp:txXfrm>
    </dsp:sp>
    <dsp:sp modelId="{90F5ACB3-2E44-4195-860E-BE242E291D25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Romantische boeken</a:t>
          </a:r>
          <a:endParaRPr lang="en-US" sz="2900" kern="1200"/>
        </a:p>
      </dsp:txBody>
      <dsp:txXfrm>
        <a:off x="33955" y="880346"/>
        <a:ext cx="6195730" cy="627655"/>
      </dsp:txXfrm>
    </dsp:sp>
    <dsp:sp modelId="{AA2821E7-5515-4AFA-94FF-9C6C758FBA80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Waargebeurd</a:t>
          </a:r>
          <a:endParaRPr lang="en-US" sz="2900" kern="1200"/>
        </a:p>
      </dsp:txBody>
      <dsp:txXfrm>
        <a:off x="33955" y="1659431"/>
        <a:ext cx="6195730" cy="627655"/>
      </dsp:txXfrm>
    </dsp:sp>
    <dsp:sp modelId="{E673696D-F2E8-48E5-A7D3-BBEA2C77C8B8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Thriller – spannende boeken</a:t>
          </a:r>
          <a:endParaRPr lang="en-US" sz="2900" kern="1200"/>
        </a:p>
      </dsp:txBody>
      <dsp:txXfrm>
        <a:off x="33955" y="2438516"/>
        <a:ext cx="6195730" cy="627655"/>
      </dsp:txXfrm>
    </dsp:sp>
    <dsp:sp modelId="{3857BB35-5B27-4ED9-854A-7C9A1602285B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Sportboeken</a:t>
          </a:r>
          <a:endParaRPr lang="en-US" sz="2900" kern="1200"/>
        </a:p>
      </dsp:txBody>
      <dsp:txXfrm>
        <a:off x="33955" y="3217601"/>
        <a:ext cx="6195730" cy="627655"/>
      </dsp:txXfrm>
    </dsp:sp>
    <dsp:sp modelId="{D59D95E9-5F26-45D8-9E06-504B87CAB397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Boeken die verfilmd zijn</a:t>
          </a:r>
          <a:endParaRPr lang="en-US" sz="2900" kern="1200"/>
        </a:p>
      </dsp:txBody>
      <dsp:txXfrm>
        <a:off x="33955" y="3996686"/>
        <a:ext cx="6195730" cy="627655"/>
      </dsp:txXfrm>
    </dsp:sp>
    <dsp:sp modelId="{4A8CB217-063D-41CF-8D3F-1442804602DC}">
      <dsp:nvSpPr>
        <dsp:cNvPr id="0" name=""/>
        <dsp:cNvSpPr/>
      </dsp:nvSpPr>
      <dsp:spPr>
        <a:xfrm>
          <a:off x="0" y="4741816"/>
          <a:ext cx="6263640" cy="69556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Young adult boeken</a:t>
          </a:r>
          <a:endParaRPr lang="en-US" sz="2900" kern="1200"/>
        </a:p>
      </dsp:txBody>
      <dsp:txXfrm>
        <a:off x="33955" y="4775771"/>
        <a:ext cx="6195730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F05E-67CA-4646-A42C-9F2D0371DE6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3030-AE21-4F0C-B8BD-FE84058FA1E5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Leeslijsten maken per genre via een link.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675"/>
        <a:ext cx="6291714" cy="1105876"/>
      </dsp:txXfrm>
    </dsp:sp>
    <dsp:sp modelId="{239E73E4-533E-44A1-9DE2-2E641C5859FB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1F7D-9F0F-4F18-97D6-E726D5E3EA1D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Uiteindelijk plaatsen we de lijst op Facebook in de groep Lezen tijdens de les in het MBO</a:t>
          </a:r>
        </a:p>
      </dsp:txBody>
      <dsp:txXfrm>
        <a:off x="0" y="1106552"/>
        <a:ext cx="6291714" cy="1105876"/>
      </dsp:txXfrm>
    </dsp:sp>
    <dsp:sp modelId="{115EE274-F5BF-42C1-AE1D-BA6E7C58EF06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FC42-C641-4FDA-9798-DE3AAC556A67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Je deelt de titels en schrijvers die je kan bedenken van het genre dat je gekozen hebt.</a:t>
          </a:r>
          <a:endParaRPr lang="en-US" sz="2600" kern="1200"/>
        </a:p>
      </dsp:txBody>
      <dsp:txXfrm>
        <a:off x="0" y="2212429"/>
        <a:ext cx="6291714" cy="1105876"/>
      </dsp:txXfrm>
    </dsp:sp>
    <dsp:sp modelId="{5E6ABA2A-398D-4337-93B4-3862D8AF60DD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70C5-826A-440A-AEAA-48073BC72EA5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Je geeft een korte beschrijving van het boek.</a:t>
          </a:r>
          <a:endParaRPr lang="en-US" sz="2600" kern="1200" dirty="0"/>
        </a:p>
      </dsp:txBody>
      <dsp:txXfrm>
        <a:off x="0" y="3318305"/>
        <a:ext cx="6291714" cy="1105876"/>
      </dsp:txXfrm>
    </dsp:sp>
    <dsp:sp modelId="{8E60E7A7-D5A9-401B-ABAA-DE3ED4186CC9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DAED-D3DA-46EC-9F8D-756BDCACCDF7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Welke goede tip heb je?</a:t>
          </a:r>
          <a:endParaRPr lang="en-US" sz="2600" kern="1200"/>
        </a:p>
      </dsp:txBody>
      <dsp:txXfrm>
        <a:off x="0" y="4424182"/>
        <a:ext cx="6291714" cy="1105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F05E-67CA-4646-A42C-9F2D0371DE6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3030-AE21-4F0C-B8BD-FE84058FA1E5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Ga naar: </a:t>
          </a:r>
          <a:r>
            <a:rPr lang="nl-NL" sz="2800" kern="1200" dirty="0">
              <a:hlinkClick xmlns:r="http://schemas.openxmlformats.org/officeDocument/2006/relationships" r:id="rId1"/>
            </a:rPr>
            <a:t>https://tinyurl.com/leestipsmboleest</a:t>
          </a:r>
          <a:endParaRPr lang="nl-NL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675"/>
        <a:ext cx="6291714" cy="1105876"/>
      </dsp:txXfrm>
    </dsp:sp>
    <dsp:sp modelId="{239E73E4-533E-44A1-9DE2-2E641C5859FB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1F7D-9F0F-4F18-97D6-E726D5E3EA1D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1106552"/>
        <a:ext cx="6291714" cy="1105876"/>
      </dsp:txXfrm>
    </dsp:sp>
    <dsp:sp modelId="{115EE274-F5BF-42C1-AE1D-BA6E7C58EF06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FC42-C641-4FDA-9798-DE3AAC556A67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2212429"/>
        <a:ext cx="6291714" cy="1105876"/>
      </dsp:txXfrm>
    </dsp:sp>
    <dsp:sp modelId="{5E6ABA2A-398D-4337-93B4-3862D8AF60DD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70C5-826A-440A-AEAA-48073BC72EA5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3318305"/>
        <a:ext cx="6291714" cy="1105876"/>
      </dsp:txXfrm>
    </dsp:sp>
    <dsp:sp modelId="{8E60E7A7-D5A9-401B-ABAA-DE3ED4186CC9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DAED-D3DA-46EC-9F8D-756BDCACCDF7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4424182"/>
        <a:ext cx="6291714" cy="1105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F05E-67CA-4646-A42C-9F2D0371DE6B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3030-AE21-4F0C-B8BD-FE84058FA1E5}">
      <dsp:nvSpPr>
        <dsp:cNvPr id="0" name=""/>
        <dsp:cNvSpPr/>
      </dsp:nvSpPr>
      <dsp:spPr>
        <a:xfrm>
          <a:off x="0" y="0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Plan B: een </a:t>
          </a:r>
          <a:r>
            <a:rPr lang="nl-NL" sz="2800" kern="1200" dirty="0" err="1"/>
            <a:t>padlet</a:t>
          </a:r>
          <a:r>
            <a:rPr lang="nl-NL" sz="2800" kern="1200" dirty="0"/>
            <a:t> </a:t>
          </a:r>
          <a:r>
            <a:rPr lang="nl-NL" sz="2800" kern="1200" dirty="0">
              <a:hlinkClick xmlns:r="http://schemas.openxmlformats.org/officeDocument/2006/relationships" r:id="rId1"/>
            </a:rPr>
            <a:t>https://padlet.com/cberghoef/leeslijst-mbo-5ogimrmn4jgukq36</a:t>
          </a:r>
          <a:endParaRPr lang="nl-NL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0"/>
        <a:ext cx="6291714" cy="1105876"/>
      </dsp:txXfrm>
    </dsp:sp>
    <dsp:sp modelId="{239E73E4-533E-44A1-9DE2-2E641C5859FB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1F7D-9F0F-4F18-97D6-E726D5E3EA1D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1106552"/>
        <a:ext cx="6291714" cy="1105876"/>
      </dsp:txXfrm>
    </dsp:sp>
    <dsp:sp modelId="{115EE274-F5BF-42C1-AE1D-BA6E7C58EF06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FC42-C641-4FDA-9798-DE3AAC556A67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2212429"/>
        <a:ext cx="6291714" cy="1105876"/>
      </dsp:txXfrm>
    </dsp:sp>
    <dsp:sp modelId="{5E6ABA2A-398D-4337-93B4-3862D8AF60DD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270C5-826A-440A-AEAA-48073BC72EA5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3318305"/>
        <a:ext cx="6291714" cy="1105876"/>
      </dsp:txXfrm>
    </dsp:sp>
    <dsp:sp modelId="{8E60E7A7-D5A9-401B-ABAA-DE3ED4186CC9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8DAED-D3DA-46EC-9F8D-756BDCACCDF7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0" y="4424182"/>
        <a:ext cx="6291714" cy="110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9DC5A-0F94-3842-EACD-BE8B15740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E76448-DC2D-B0B7-5D28-1911714D4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2EE448-B62F-49D2-0A59-40A4B910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517D5-75E4-FE98-B5AE-D1793DF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81C94E-9655-AAAD-2AE4-F042E4E5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1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72DC7-DE15-BC83-ADFB-88A6E688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6F482E-5A2D-E292-DDEF-E2BA2A49D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C4E64-7C74-FC8D-EE21-D56D6961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F9B92-CAFE-1B7D-5D91-6CDE1C79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0B13EC-12F3-A1FC-E7B1-1EA26E70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7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560B53C-D095-DFFF-D95A-65B93A256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94C5C0-1B50-5184-9342-B8B2426E7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CDA3A-A1AB-8000-568D-C65CFBB1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6AB95E-2DFA-08CC-B02D-55E9AA6E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BCBA27-DB07-2265-D969-5FCBD3E8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9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4068F-5CC2-08FD-B182-FC40823FA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EA33F2-8C91-2DDE-6566-BF6F6841C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38C9AC-B515-65E9-F9F9-93E38AFE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CCB892-F455-394E-45B2-B8DD9CAA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735102-61A3-F92B-E65E-7F289D63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8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D424F-C4C2-D78C-54FC-82E094AE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B87499-8C0F-AB7F-30D4-A8B16167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1312A4-11AA-755E-7CCC-F1D3E081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375EAC-7C77-222C-D8C9-5403249C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B852FD-339F-6D2C-5ABD-7AB76959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0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52648-2A7C-D294-EAB4-373ACFD2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0E362F-E000-61F7-EFEB-99FFBCE2C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10C74D-87AD-074B-0B01-12E15629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50010A-20A9-5D63-3826-8E54C8A5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64CA38-FEB2-663F-320E-4C0F7775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EE856D-DA03-CD81-1849-0A0152C4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3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E73F4-4C19-91D2-07BD-97149FC8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F2886D-A560-C331-7352-6EED736E8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D26D46-42ED-062C-4247-CC656500F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ACB610-5678-1156-CFE2-12BE145E0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42113B-2949-5206-FB9B-8EAC42550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5CD633-C904-9E68-BEC0-62819290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9E6B1A-101C-75A7-6713-930C7E889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0B70B90-8EB5-BDCF-B046-BEE963A2A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DA3E7-91EF-BB89-F756-E41F7296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4A86F0-BBF9-B90E-D643-9C714E4C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392FA5-7760-1B9E-92BB-C55FE245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8C5BAA-35EF-318C-EEDE-BF80F3F4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1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D25351-957E-5431-CAB3-A558B929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16F6C38-077B-B83D-3A09-3B50E99C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855E51-5708-62EF-0E79-27A05698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64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65AAB-CEFE-FFD5-2E7A-AB222D53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82EBC6-8034-C24D-8F18-39811298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3156D4-1FA0-3DAE-6B69-DD50A1F2B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1E4D0F-8654-B07E-0B7C-D7764039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71AF03-411B-B764-D081-553906CC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29D92E-9A7E-C3DF-6967-83F17805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5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AA945-631F-2445-572C-B905D419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214E31-25E7-9ECE-75F4-0150BF974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4D2955-22F5-0DFF-73AA-CBC256F81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43EFA2-F06A-5293-E311-5C672D27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37D11C-D07F-0E53-2FB4-B7495F9C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2401EA-AFCF-C72D-B744-58EBB4FD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80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942D1E-CC62-2D99-EE1B-EEABD857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E21082-A7CC-BED1-E92F-E871A5E12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0D042A-2F11-9251-3E0E-DE72FAF48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644E-71BA-4993-B849-C5F3C0B59B2F}" type="datetimeFigureOut">
              <a:rPr lang="nl-NL" smtClean="0"/>
              <a:t>11-11-2023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65950A-5468-EF14-37BF-396CC4696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DF7B4B-20C0-5DD5-4B63-B7214B1F3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BE10-7F04-4E52-AC34-BECDEBE619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2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Menselijk gezicht, persoon, kleding, bril&#10;&#10;Automatisch gegenereerde beschrijving">
            <a:extLst>
              <a:ext uri="{FF2B5EF4-FFF2-40B4-BE49-F238E27FC236}">
                <a16:creationId xmlns:a16="http://schemas.microsoft.com/office/drawing/2014/main" id="{E83FBBEF-B8D2-2C92-74EC-F96CEC3F4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" b="12188"/>
          <a:stretch/>
        </p:blipFill>
        <p:spPr>
          <a:xfrm flipH="1"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2E87F3-50F4-2815-F775-B6AEEFD0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Presentatie Lezen tijdens de les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AB84AC-13A3-AC45-70D4-625ABB50D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rmAutofit/>
          </a:bodyPr>
          <a:lstStyle/>
          <a:p>
            <a:pPr algn="l"/>
            <a:r>
              <a:rPr lang="nl-NL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Annemieke Bonnema en Conrad Berghoef</a:t>
            </a:r>
          </a:p>
        </p:txBody>
      </p:sp>
      <p:pic>
        <p:nvPicPr>
          <p:cNvPr id="7" name="Afbeelding 6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B8DC9001-621D-BADA-764C-9E80B58FB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14838" b="-2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959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A9817-0737-26D2-23BE-5EF0DBDC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Workshop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050E4E-387A-B639-515C-6BF26CAFE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67053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87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A9817-0737-26D2-23BE-5EF0DBDC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Workshop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050E4E-387A-B639-515C-6BF26CAFE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6119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 descr="Afbeelding met patroon, plein, Symmetrie, kunst&#10;&#10;Automatisch gegenereerde beschrijving">
            <a:extLst>
              <a:ext uri="{FF2B5EF4-FFF2-40B4-BE49-F238E27FC236}">
                <a16:creationId xmlns:a16="http://schemas.microsoft.com/office/drawing/2014/main" id="{7E496375-8D15-2EC9-B2F9-AC26537C3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54" y="1718049"/>
            <a:ext cx="4913006" cy="49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3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8A9817-0737-26D2-23BE-5EF0DBDC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Workshop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050E4E-387A-B639-515C-6BF26CAFE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55695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patroon, plein, pixel, kruiswoordpuzzel">
            <a:extLst>
              <a:ext uri="{FF2B5EF4-FFF2-40B4-BE49-F238E27FC236}">
                <a16:creationId xmlns:a16="http://schemas.microsoft.com/office/drawing/2014/main" id="{5626E6E9-29AF-BCA9-66C1-6CE868703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09381"/>
            <a:ext cx="4848619" cy="48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85E682-3373-C751-2818-B64D3B08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Doel van de workshop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3D83B-472A-48A7-0D32-23968168F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nl-NL" dirty="0"/>
              <a:t>Uiteindelijk verlaat je het lokaal met een up to date leeslijst, waarop de tips van jezelf en van anderen staan.</a:t>
            </a:r>
          </a:p>
          <a:p>
            <a:r>
              <a:rPr lang="nl-NL" dirty="0"/>
              <a:t>Vergeet geen lid te worden van de facebookgroep Lezen tijdens de les in het MBO.</a:t>
            </a:r>
          </a:p>
        </p:txBody>
      </p:sp>
    </p:spTree>
    <p:extLst>
      <p:ext uri="{BB962C8B-B14F-4D97-AF65-F5344CB8AC3E}">
        <p14:creationId xmlns:p14="http://schemas.microsoft.com/office/powerpoint/2010/main" val="331685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6DC12-D031-560A-5273-C0C1C790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Annemieke en Conrad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E43A6D-65BD-8516-D525-32B74BFB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nl-NL" sz="2000" dirty="0"/>
              <a:t>Docent Nederlands bij ROC Rivor in Tiel</a:t>
            </a:r>
          </a:p>
          <a:p>
            <a:r>
              <a:rPr lang="nl-NL" sz="2000" dirty="0"/>
              <a:t>Lid examencommissie</a:t>
            </a:r>
          </a:p>
          <a:p>
            <a:r>
              <a:rPr lang="nl-NL" sz="2000" dirty="0"/>
              <a:t>Lid vaststellingscommissie 2F Nederlands CvTE</a:t>
            </a:r>
          </a:p>
          <a:p>
            <a:r>
              <a:rPr lang="nl-NL" sz="2000" dirty="0"/>
              <a:t>Lezen tijdens de les is kleinschalig opgezet.</a:t>
            </a:r>
          </a:p>
          <a:p>
            <a:r>
              <a:rPr lang="nl-NL" sz="2000" dirty="0"/>
              <a:t>Klein budget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2EFB76-5FCF-1031-7642-726893411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nl-NL" sz="2000" dirty="0"/>
              <a:t>Docent Nederlands bij </a:t>
            </a:r>
            <a:r>
              <a:rPr lang="nl-NL" sz="2000" dirty="0" err="1"/>
              <a:t>Firda</a:t>
            </a:r>
            <a:r>
              <a:rPr lang="nl-NL" sz="2000" dirty="0"/>
              <a:t> (voorheen ROC Friese Poort)</a:t>
            </a:r>
          </a:p>
          <a:p>
            <a:r>
              <a:rPr lang="nl-NL" sz="2000" dirty="0"/>
              <a:t>MBO-docent van het jaar 2017</a:t>
            </a:r>
          </a:p>
          <a:p>
            <a:r>
              <a:rPr lang="nl-NL" sz="2000" dirty="0"/>
              <a:t>Columnist bij MBO-</a:t>
            </a:r>
            <a:r>
              <a:rPr lang="nl-NL" sz="2000" dirty="0" err="1"/>
              <a:t>today</a:t>
            </a:r>
            <a:endParaRPr lang="nl-NL" sz="2000" dirty="0"/>
          </a:p>
          <a:p>
            <a:r>
              <a:rPr lang="nl-NL" sz="2000" dirty="0"/>
              <a:t>Leraar op de fiets</a:t>
            </a:r>
          </a:p>
        </p:txBody>
      </p:sp>
    </p:spTree>
    <p:extLst>
      <p:ext uri="{BB962C8B-B14F-4D97-AF65-F5344CB8AC3E}">
        <p14:creationId xmlns:p14="http://schemas.microsoft.com/office/powerpoint/2010/main" val="24790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263623-6C5F-46B9-3428-BEF78974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Ga even staan als je…..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924B59-049D-0485-86DD-026C567F1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Een taaldocent bent</a:t>
            </a:r>
          </a:p>
          <a:p>
            <a:r>
              <a:rPr lang="nl-NL" dirty="0"/>
              <a:t>Een vakdocent bent</a:t>
            </a:r>
          </a:p>
          <a:p>
            <a:r>
              <a:rPr lang="nl-NL" dirty="0"/>
              <a:t>Begeleider/ondersteuner bent</a:t>
            </a:r>
          </a:p>
          <a:p>
            <a:r>
              <a:rPr lang="nl-NL" dirty="0"/>
              <a:t>Teamleider bent</a:t>
            </a:r>
          </a:p>
          <a:p>
            <a:r>
              <a:rPr lang="nl-NL" dirty="0"/>
              <a:t>Een bibliothecaris bent</a:t>
            </a:r>
          </a:p>
          <a:p>
            <a:r>
              <a:rPr lang="nl-NL" dirty="0"/>
              <a:t>Nog niet bent opgestaan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Zit je aan tafel met een gemengd gezelschap?</a:t>
            </a:r>
          </a:p>
        </p:txBody>
      </p:sp>
    </p:spTree>
    <p:extLst>
      <p:ext uri="{BB962C8B-B14F-4D97-AF65-F5344CB8AC3E}">
        <p14:creationId xmlns:p14="http://schemas.microsoft.com/office/powerpoint/2010/main" val="10272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BA173-B091-33CE-6DB4-16FB4614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nl-NL" sz="3200"/>
              <a:t>Hoe is Annemieke gestart met lezen tijdens de les?</a:t>
            </a:r>
          </a:p>
        </p:txBody>
      </p:sp>
      <p:pic>
        <p:nvPicPr>
          <p:cNvPr id="5" name="Picture 4" descr="Bril boven op een boek">
            <a:extLst>
              <a:ext uri="{FF2B5EF4-FFF2-40B4-BE49-F238E27FC236}">
                <a16:creationId xmlns:a16="http://schemas.microsoft.com/office/drawing/2014/main" id="{D72B8E71-FCB5-9E74-83BB-62B8A5F134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r="37785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55695-C87B-81D6-528C-A669E7ED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nl-NL" sz="2000" dirty="0"/>
              <a:t>Budget gekregen om voor ongeveer 1000 euro aan boeken aan te schaffen.</a:t>
            </a:r>
          </a:p>
          <a:p>
            <a:r>
              <a:rPr lang="nl-NL" sz="2000" dirty="0"/>
              <a:t>Een boekenkast omgetoverd tot boekenkar.</a:t>
            </a:r>
          </a:p>
          <a:p>
            <a:r>
              <a:rPr lang="nl-NL" sz="2000" dirty="0"/>
              <a:t>Van elk genre een aantal boeken aangeschaft.</a:t>
            </a:r>
          </a:p>
          <a:p>
            <a:r>
              <a:rPr lang="nl-NL" sz="2000" dirty="0"/>
              <a:t>Online een meeting gehad met verschillende docenten Nederlands.</a:t>
            </a:r>
          </a:p>
          <a:p>
            <a:r>
              <a:rPr lang="nl-NL" sz="2000" dirty="0"/>
              <a:t>Een leeslijst van Conrad gehad, daar nog wat boektitels vanaf gehaald.</a:t>
            </a:r>
          </a:p>
          <a:p>
            <a:r>
              <a:rPr lang="nl-NL" sz="2000" dirty="0"/>
              <a:t>Veel boeken tweedehands aangeschaft.</a:t>
            </a:r>
          </a:p>
        </p:txBody>
      </p:sp>
    </p:spTree>
    <p:extLst>
      <p:ext uri="{BB962C8B-B14F-4D97-AF65-F5344CB8AC3E}">
        <p14:creationId xmlns:p14="http://schemas.microsoft.com/office/powerpoint/2010/main" val="122091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C3E3C-D953-D9CC-7FA1-5D1E9B57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nl-NL" sz="3200"/>
              <a:t>Hoe is Conrad gestart met lezen tijdens de 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FD53D-CFED-3CF6-83BE-8CBB1FBA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r="21821"/>
          <a:stretch/>
        </p:blipFill>
        <p:spPr>
          <a:xfrm>
            <a:off x="0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1E1F7-9844-3DB8-1715-721438FE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nl-NL" sz="2000" dirty="0"/>
              <a:t>In 2017 na verwoede pogingen tot boekverslagen en –presentaties;</a:t>
            </a:r>
          </a:p>
          <a:p>
            <a:r>
              <a:rPr lang="nl-NL" sz="2000" dirty="0"/>
              <a:t>Geïnspireerd door </a:t>
            </a:r>
            <a:r>
              <a:rPr lang="nl-NL" sz="2000" dirty="0" err="1"/>
              <a:t>Deltion</a:t>
            </a:r>
            <a:r>
              <a:rPr lang="nl-NL" sz="2000" dirty="0"/>
              <a:t>;</a:t>
            </a:r>
          </a:p>
          <a:p>
            <a:r>
              <a:rPr lang="nl-NL" sz="2000" dirty="0"/>
              <a:t>Collectie opgebouwd door kringloop, eigen boeken en aanschrijven Tweede Kamerleden;</a:t>
            </a:r>
          </a:p>
          <a:p>
            <a:r>
              <a:rPr lang="nl-NL" sz="2000" dirty="0"/>
              <a:t>Uiteindelijk via subsidie plaatselijke boekenhandel lijst laten samenstellen (en gekocht, uiteraard);</a:t>
            </a:r>
          </a:p>
          <a:p>
            <a:r>
              <a:rPr lang="nl-NL" sz="2000" dirty="0"/>
              <a:t>In coronatijd: op de fiets.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231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11D5A-AFC8-8146-424C-D190A6B4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voor lezen tijdens de les?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3EB5AC-5C94-F8A3-F44F-D6E8CB27E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 moet je aan denken?</a:t>
            </a:r>
          </a:p>
          <a:p>
            <a:r>
              <a:rPr lang="nl-NL" dirty="0"/>
              <a:t>Start van de les</a:t>
            </a:r>
          </a:p>
          <a:p>
            <a:r>
              <a:rPr lang="nl-NL" dirty="0"/>
              <a:t>Klassikaal hetzelfde boek lezen</a:t>
            </a:r>
          </a:p>
          <a:p>
            <a:r>
              <a:rPr lang="nl-NL" dirty="0"/>
              <a:t>Voorlezen om interesse op te wekken voor een boek</a:t>
            </a:r>
          </a:p>
          <a:p>
            <a:r>
              <a:rPr lang="nl-NL" dirty="0"/>
              <a:t>Wat vertellen over de boeken die je bij je hebt</a:t>
            </a:r>
          </a:p>
        </p:txBody>
      </p:sp>
    </p:spTree>
    <p:extLst>
      <p:ext uri="{BB962C8B-B14F-4D97-AF65-F5344CB8AC3E}">
        <p14:creationId xmlns:p14="http://schemas.microsoft.com/office/powerpoint/2010/main" val="407297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161156-1448-883A-C0CB-F474B6E7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De boekenkar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xtiel, winkel, gestreept, muur&#10;&#10;Automatisch gegenereerde beschrijving">
            <a:extLst>
              <a:ext uri="{FF2B5EF4-FFF2-40B4-BE49-F238E27FC236}">
                <a16:creationId xmlns:a16="http://schemas.microsoft.com/office/drawing/2014/main" id="{8B806E1A-9CAB-0B35-9ACF-47C54E36A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40682" b="-2"/>
          <a:stretch/>
        </p:blipFill>
        <p:spPr>
          <a:xfrm rot="54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22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 descr="Afbeelding met kleding, overdekt, muur, schoeisel&#10;&#10;Automatisch gegenereerde beschrijving">
            <a:extLst>
              <a:ext uri="{FF2B5EF4-FFF2-40B4-BE49-F238E27FC236}">
                <a16:creationId xmlns:a16="http://schemas.microsoft.com/office/drawing/2014/main" id="{4CC360F9-9482-F4FD-0012-B45453A71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6763"/>
            <a:ext cx="5195888" cy="3876675"/>
          </a:xfrm>
          <a:prstGeom prst="rect">
            <a:avLst/>
          </a:prstGeom>
        </p:spPr>
      </p:pic>
      <p:pic>
        <p:nvPicPr>
          <p:cNvPr id="5" name="Afbeelding 4" descr="Afbeelding met meubels, overdekt, stoel, kleding&#10;&#10;Automatisch gegenereerde beschrijving">
            <a:extLst>
              <a:ext uri="{FF2B5EF4-FFF2-40B4-BE49-F238E27FC236}">
                <a16:creationId xmlns:a16="http://schemas.microsoft.com/office/drawing/2014/main" id="{A6B14DB2-EF46-49BD-8D7D-7576C880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766763"/>
            <a:ext cx="5195888" cy="3876675"/>
          </a:xfrm>
          <a:prstGeom prst="rect">
            <a:avLst/>
          </a:prstGeom>
        </p:spPr>
      </p:pic>
      <p:pic>
        <p:nvPicPr>
          <p:cNvPr id="7" name="Afbeelding 6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F61015DD-DD23-B22B-EFCB-A8071E76C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63" y="2095500"/>
            <a:ext cx="315913" cy="315913"/>
          </a:xfrm>
          <a:prstGeom prst="rect">
            <a:avLst/>
          </a:prstGeom>
        </p:spPr>
      </p:pic>
      <p:pic>
        <p:nvPicPr>
          <p:cNvPr id="8" name="Afbeelding 7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8A3FB3D7-64AA-497A-1E1B-EE228A5A8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03" y="2181224"/>
            <a:ext cx="315913" cy="315913"/>
          </a:xfrm>
          <a:prstGeom prst="rect">
            <a:avLst/>
          </a:prstGeom>
        </p:spPr>
      </p:pic>
      <p:pic>
        <p:nvPicPr>
          <p:cNvPr id="11" name="Afbeelding 10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887488C3-6850-ACFB-227D-B0AD291BA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38" y="2253455"/>
            <a:ext cx="315913" cy="315913"/>
          </a:xfrm>
          <a:prstGeom prst="rect">
            <a:avLst/>
          </a:prstGeom>
        </p:spPr>
      </p:pic>
      <p:pic>
        <p:nvPicPr>
          <p:cNvPr id="12" name="Afbeelding 11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4E522A65-08B0-0C87-A08D-6C724270C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38" y="2095500"/>
            <a:ext cx="319088" cy="319088"/>
          </a:xfrm>
          <a:prstGeom prst="rect">
            <a:avLst/>
          </a:prstGeom>
        </p:spPr>
      </p:pic>
      <p:pic>
        <p:nvPicPr>
          <p:cNvPr id="9" name="Afbeelding 8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412D9623-2839-B2DA-F2F7-B7EE6BC1E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64" y="2181224"/>
            <a:ext cx="460377" cy="460377"/>
          </a:xfrm>
          <a:prstGeom prst="rect">
            <a:avLst/>
          </a:prstGeom>
        </p:spPr>
      </p:pic>
      <p:pic>
        <p:nvPicPr>
          <p:cNvPr id="10" name="Afbeelding 9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CC858F8E-562F-E5CC-0321-89B2A69C9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90" y="2074860"/>
            <a:ext cx="422277" cy="4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E1D897-B39A-3D11-707C-801B7917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nl-NL" sz="5200"/>
              <a:t>Genres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070AD7E-F363-D64D-C0A9-59170DA15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24541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7236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403</Words>
  <Application>Microsoft Office PowerPoint</Application>
  <PresentationFormat>Breedbeeld</PresentationFormat>
  <Paragraphs>63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Presentatie Lezen tijdens de les</vt:lpstr>
      <vt:lpstr>Annemieke en Conrad</vt:lpstr>
      <vt:lpstr>Ga even staan als je…..</vt:lpstr>
      <vt:lpstr>Hoe is Annemieke gestart met lezen tijdens de les?</vt:lpstr>
      <vt:lpstr>Hoe is Conrad gestart met lezen tijdens de les?</vt:lpstr>
      <vt:lpstr>TIPS voor lezen tijdens de les?</vt:lpstr>
      <vt:lpstr>De boekenkar</vt:lpstr>
      <vt:lpstr>PowerPoint-presentatie</vt:lpstr>
      <vt:lpstr>Genres</vt:lpstr>
      <vt:lpstr>Workshop</vt:lpstr>
      <vt:lpstr>Workshop</vt:lpstr>
      <vt:lpstr>Workshop</vt:lpstr>
      <vt:lpstr>Doel van de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Lezen tijdens de les</dc:title>
  <dc:creator>Annemieke Bonnema</dc:creator>
  <cp:lastModifiedBy>Annemieke Bonnema</cp:lastModifiedBy>
  <cp:revision>4</cp:revision>
  <dcterms:created xsi:type="dcterms:W3CDTF">2023-10-09T11:02:07Z</dcterms:created>
  <dcterms:modified xsi:type="dcterms:W3CDTF">2023-11-11T09:38:17Z</dcterms:modified>
</cp:coreProperties>
</file>