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792" r:id="rId1"/>
  </p:sldMasterIdLst>
  <p:notesMasterIdLst>
    <p:notesMasterId r:id="rId12"/>
  </p:notesMasterIdLst>
  <p:handoutMasterIdLst>
    <p:handoutMasterId r:id="rId13"/>
  </p:handoutMasterIdLst>
  <p:sldIdLst>
    <p:sldId id="401" r:id="rId2"/>
    <p:sldId id="413" r:id="rId3"/>
    <p:sldId id="432" r:id="rId4"/>
    <p:sldId id="433" r:id="rId5"/>
    <p:sldId id="425" r:id="rId6"/>
    <p:sldId id="434" r:id="rId7"/>
    <p:sldId id="435" r:id="rId8"/>
    <p:sldId id="436" r:id="rId9"/>
    <p:sldId id="438" r:id="rId10"/>
    <p:sldId id="437"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e van Meelis" initials="IvM" lastIdx="2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ijl, lich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Stijl, thema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7037" autoAdjust="0"/>
    <p:restoredTop sz="83953" autoAdjust="0"/>
  </p:normalViewPr>
  <p:slideViewPr>
    <p:cSldViewPr snapToGrid="0" snapToObjects="1">
      <p:cViewPr varScale="1">
        <p:scale>
          <a:sx n="61" d="100"/>
          <a:sy n="61" d="100"/>
        </p:scale>
        <p:origin x="756" y="7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24" tIns="45712" rIns="91424" bIns="45712" rtlCol="0"/>
          <a:lstStyle>
            <a:lvl1pPr algn="l">
              <a:defRPr sz="1200"/>
            </a:lvl1pPr>
          </a:lstStyle>
          <a:p>
            <a:endParaRPr lang="en-US"/>
          </a:p>
        </p:txBody>
      </p:sp>
      <p:sp>
        <p:nvSpPr>
          <p:cNvPr id="3" name="Date Placeholder 2"/>
          <p:cNvSpPr>
            <a:spLocks noGrp="1"/>
          </p:cNvSpPr>
          <p:nvPr>
            <p:ph type="dt" sz="quarter" idx="1"/>
          </p:nvPr>
        </p:nvSpPr>
        <p:spPr>
          <a:xfrm>
            <a:off x="3850445" y="0"/>
            <a:ext cx="2945659" cy="496332"/>
          </a:xfrm>
          <a:prstGeom prst="rect">
            <a:avLst/>
          </a:prstGeom>
        </p:spPr>
        <p:txBody>
          <a:bodyPr vert="horz" lIns="91424" tIns="45712" rIns="91424" bIns="45712" rtlCol="0"/>
          <a:lstStyle>
            <a:lvl1pPr algn="r">
              <a:defRPr sz="1200"/>
            </a:lvl1pPr>
          </a:lstStyle>
          <a:p>
            <a:fld id="{F8B1AE99-C91F-5249-BB1C-D03C8EB69014}" type="datetime1">
              <a:rPr lang="en-US" smtClean="0"/>
              <a:pPr/>
              <a:t>5/15/2020</a:t>
            </a:fld>
            <a:endParaRPr lang="en-US"/>
          </a:p>
        </p:txBody>
      </p:sp>
      <p:sp>
        <p:nvSpPr>
          <p:cNvPr id="4" name="Footer Placeholder 3"/>
          <p:cNvSpPr>
            <a:spLocks noGrp="1"/>
          </p:cNvSpPr>
          <p:nvPr>
            <p:ph type="ftr" sz="quarter" idx="2"/>
          </p:nvPr>
        </p:nvSpPr>
        <p:spPr>
          <a:xfrm>
            <a:off x="2" y="9428583"/>
            <a:ext cx="2945659" cy="496332"/>
          </a:xfrm>
          <a:prstGeom prst="rect">
            <a:avLst/>
          </a:prstGeom>
        </p:spPr>
        <p:txBody>
          <a:bodyPr vert="horz" lIns="91424" tIns="45712" rIns="91424" bIns="45712" rtlCol="0" anchor="b"/>
          <a:lstStyle>
            <a:lvl1pPr algn="l">
              <a:defRPr sz="1200"/>
            </a:lvl1pPr>
          </a:lstStyle>
          <a:p>
            <a:endParaRPr lang="en-US"/>
          </a:p>
        </p:txBody>
      </p:sp>
      <p:sp>
        <p:nvSpPr>
          <p:cNvPr id="5" name="Slide Number Placeholder 4"/>
          <p:cNvSpPr>
            <a:spLocks noGrp="1"/>
          </p:cNvSpPr>
          <p:nvPr>
            <p:ph type="sldNum" sz="quarter" idx="3"/>
          </p:nvPr>
        </p:nvSpPr>
        <p:spPr>
          <a:xfrm>
            <a:off x="3850445" y="9428583"/>
            <a:ext cx="2945659" cy="496332"/>
          </a:xfrm>
          <a:prstGeom prst="rect">
            <a:avLst/>
          </a:prstGeom>
        </p:spPr>
        <p:txBody>
          <a:bodyPr vert="horz" lIns="91424" tIns="45712" rIns="91424" bIns="45712" rtlCol="0" anchor="b"/>
          <a:lstStyle>
            <a:lvl1pPr algn="r">
              <a:defRPr sz="1200"/>
            </a:lvl1pPr>
          </a:lstStyle>
          <a:p>
            <a:fld id="{378C8EB7-7865-DD4F-AB37-13FBCB74020E}" type="slidenum">
              <a:rPr lang="en-US" smtClean="0"/>
              <a:pPr/>
              <a:t>‹nr.›</a:t>
            </a:fld>
            <a:endParaRPr lang="en-US"/>
          </a:p>
        </p:txBody>
      </p:sp>
    </p:spTree>
    <p:extLst>
      <p:ext uri="{BB962C8B-B14F-4D97-AF65-F5344CB8AC3E}">
        <p14:creationId xmlns:p14="http://schemas.microsoft.com/office/powerpoint/2010/main" val="5911103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24" tIns="45712" rIns="91424" bIns="45712" rtlCol="0"/>
          <a:lstStyle>
            <a:lvl1pPr algn="l">
              <a:defRPr sz="1200"/>
            </a:lvl1pPr>
          </a:lstStyle>
          <a:p>
            <a:endParaRPr lang="en-US"/>
          </a:p>
        </p:txBody>
      </p:sp>
      <p:sp>
        <p:nvSpPr>
          <p:cNvPr id="3" name="Date Placeholder 2"/>
          <p:cNvSpPr>
            <a:spLocks noGrp="1"/>
          </p:cNvSpPr>
          <p:nvPr>
            <p:ph type="dt" idx="1"/>
          </p:nvPr>
        </p:nvSpPr>
        <p:spPr>
          <a:xfrm>
            <a:off x="3850445" y="0"/>
            <a:ext cx="2945659" cy="496332"/>
          </a:xfrm>
          <a:prstGeom prst="rect">
            <a:avLst/>
          </a:prstGeom>
        </p:spPr>
        <p:txBody>
          <a:bodyPr vert="horz" lIns="91424" tIns="45712" rIns="91424" bIns="45712" rtlCol="0"/>
          <a:lstStyle>
            <a:lvl1pPr algn="r">
              <a:defRPr sz="1200"/>
            </a:lvl1pPr>
          </a:lstStyle>
          <a:p>
            <a:fld id="{0FD1BEAF-E342-5542-91EF-4D02EFA05904}" type="datetime1">
              <a:rPr lang="en-US" smtClean="0"/>
              <a:pPr/>
              <a:t>5/15/2020</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4" tIns="45712" rIns="91424" bIns="45712" rtlCol="0" anchor="ctr"/>
          <a:lstStyle/>
          <a:p>
            <a:endParaRPr lang="en-US"/>
          </a:p>
        </p:txBody>
      </p:sp>
      <p:sp>
        <p:nvSpPr>
          <p:cNvPr id="5" name="Notes Placeholder 4"/>
          <p:cNvSpPr>
            <a:spLocks noGrp="1"/>
          </p:cNvSpPr>
          <p:nvPr>
            <p:ph type="body" sz="quarter" idx="3"/>
          </p:nvPr>
        </p:nvSpPr>
        <p:spPr>
          <a:xfrm>
            <a:off x="679768" y="4715155"/>
            <a:ext cx="5438140" cy="4466987"/>
          </a:xfrm>
          <a:prstGeom prst="rect">
            <a:avLst/>
          </a:prstGeom>
        </p:spPr>
        <p:txBody>
          <a:bodyPr vert="horz" lIns="91424" tIns="45712" rIns="91424" bIns="45712" rtlCol="0">
            <a:normAutofit/>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6" name="Footer Placeholder 5"/>
          <p:cNvSpPr>
            <a:spLocks noGrp="1"/>
          </p:cNvSpPr>
          <p:nvPr>
            <p:ph type="ftr" sz="quarter" idx="4"/>
          </p:nvPr>
        </p:nvSpPr>
        <p:spPr>
          <a:xfrm>
            <a:off x="2" y="9428583"/>
            <a:ext cx="2945659" cy="496332"/>
          </a:xfrm>
          <a:prstGeom prst="rect">
            <a:avLst/>
          </a:prstGeom>
        </p:spPr>
        <p:txBody>
          <a:bodyPr vert="horz" lIns="91424" tIns="45712" rIns="91424" bIns="45712" rtlCol="0" anchor="b"/>
          <a:lstStyle>
            <a:lvl1pPr algn="l">
              <a:defRPr sz="1200"/>
            </a:lvl1pPr>
          </a:lstStyle>
          <a:p>
            <a:endParaRPr lang="en-US"/>
          </a:p>
        </p:txBody>
      </p:sp>
      <p:sp>
        <p:nvSpPr>
          <p:cNvPr id="7" name="Slide Number Placeholder 6"/>
          <p:cNvSpPr>
            <a:spLocks noGrp="1"/>
          </p:cNvSpPr>
          <p:nvPr>
            <p:ph type="sldNum" sz="quarter" idx="5"/>
          </p:nvPr>
        </p:nvSpPr>
        <p:spPr>
          <a:xfrm>
            <a:off x="3850445" y="9428583"/>
            <a:ext cx="2945659" cy="496332"/>
          </a:xfrm>
          <a:prstGeom prst="rect">
            <a:avLst/>
          </a:prstGeom>
        </p:spPr>
        <p:txBody>
          <a:bodyPr vert="horz" lIns="91424" tIns="45712" rIns="91424" bIns="45712" rtlCol="0" anchor="b"/>
          <a:lstStyle>
            <a:lvl1pPr algn="r">
              <a:defRPr sz="1200"/>
            </a:lvl1pPr>
          </a:lstStyle>
          <a:p>
            <a:fld id="{0D3885AE-503E-9447-A579-778F2231C203}" type="slidenum">
              <a:rPr lang="en-US" smtClean="0"/>
              <a:pPr/>
              <a:t>‹nr.›</a:t>
            </a:fld>
            <a:endParaRPr lang="en-US"/>
          </a:p>
        </p:txBody>
      </p:sp>
    </p:spTree>
    <p:extLst>
      <p:ext uri="{BB962C8B-B14F-4D97-AF65-F5344CB8AC3E}">
        <p14:creationId xmlns:p14="http://schemas.microsoft.com/office/powerpoint/2010/main" val="2775644110"/>
      </p:ext>
    </p:extLst>
  </p:cSld>
  <p:clrMap bg1="lt1" tx1="dk1" bg2="lt2" tx2="dk2" accent1="accent1" accent2="accent2" accent3="accent3" accent4="accent4" accent5="accent5" accent6="accent6" hlink="hlink" folHlink="folHlink"/>
  <p:hf hdr="0" ft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5/15/2020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1</a:t>
            </a:fld>
            <a:endParaRPr lang="en-US"/>
          </a:p>
        </p:txBody>
      </p:sp>
    </p:spTree>
    <p:extLst>
      <p:ext uri="{BB962C8B-B14F-4D97-AF65-F5344CB8AC3E}">
        <p14:creationId xmlns:p14="http://schemas.microsoft.com/office/powerpoint/2010/main" val="2939975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Evalueer de les op de manier die bij jou past.</a:t>
            </a:r>
          </a:p>
          <a:p>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5/15/2020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10</a:t>
            </a:fld>
            <a:endParaRPr lang="en-US"/>
          </a:p>
        </p:txBody>
      </p:sp>
    </p:spTree>
    <p:extLst>
      <p:ext uri="{BB962C8B-B14F-4D97-AF65-F5344CB8AC3E}">
        <p14:creationId xmlns:p14="http://schemas.microsoft.com/office/powerpoint/2010/main" val="2644612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5 minuten</a:t>
            </a:r>
            <a:r>
              <a:rPr lang="nl-NL" baseline="0" dirty="0" smtClean="0"/>
              <a:t> </a:t>
            </a:r>
            <a:r>
              <a:rPr lang="nl-NL" sz="1200" b="1" kern="1200" dirty="0" smtClean="0">
                <a:solidFill>
                  <a:schemeClr val="tx1"/>
                </a:solidFill>
                <a:effectLst/>
                <a:latin typeface="+mn-lt"/>
                <a:ea typeface="+mn-ea"/>
                <a:cs typeface="+mn-cs"/>
              </a:rPr>
              <a:t>Korte introductie op het onderwerp. </a:t>
            </a:r>
            <a:endParaRPr lang="nl-NL" baseline="0" dirty="0" smtClean="0"/>
          </a:p>
          <a:p>
            <a:r>
              <a:rPr lang="nl-NL" sz="1200" kern="1200" dirty="0" smtClean="0">
                <a:solidFill>
                  <a:schemeClr val="tx1"/>
                </a:solidFill>
                <a:effectLst/>
                <a:latin typeface="+mn-lt"/>
                <a:ea typeface="+mn-ea"/>
                <a:cs typeface="+mn-cs"/>
              </a:rPr>
              <a:t>De docent bespreekt met de studenten:</a:t>
            </a:r>
          </a:p>
          <a:p>
            <a:r>
              <a:rPr lang="nl-NL" sz="1200" kern="1200" dirty="0" smtClean="0">
                <a:solidFill>
                  <a:schemeClr val="tx1"/>
                </a:solidFill>
                <a:effectLst/>
                <a:latin typeface="+mn-lt"/>
                <a:ea typeface="+mn-ea"/>
                <a:cs typeface="+mn-cs"/>
              </a:rPr>
              <a:t>Afgelopen week heb je van alles gelezen: teksten voor school, misschien wel een leesboek of je hebt online het nieuws gelezen. Wat was nu echt de moeite waard? Heb je bijvoorbeeld iets gelezen dat spannend was of iets waar je van moest lachen? En wat was interessant? </a:t>
            </a:r>
          </a:p>
          <a:p>
            <a:r>
              <a:rPr lang="nl-NL" sz="1200" b="1" kern="1200" dirty="0" smtClean="0">
                <a:solidFill>
                  <a:schemeClr val="tx1"/>
                </a:solidFill>
                <a:effectLst/>
                <a:latin typeface="+mn-lt"/>
                <a:ea typeface="+mn-ea"/>
                <a:cs typeface="+mn-cs"/>
              </a:rPr>
              <a:t> </a:t>
            </a:r>
            <a:endParaRPr lang="nl-NL" sz="1200" kern="1200" dirty="0" smtClean="0">
              <a:solidFill>
                <a:schemeClr val="tx1"/>
              </a:solidFill>
              <a:effectLst/>
              <a:latin typeface="+mn-lt"/>
              <a:ea typeface="+mn-ea"/>
              <a:cs typeface="+mn-cs"/>
            </a:endParaRPr>
          </a:p>
          <a:p>
            <a:r>
              <a:rPr lang="nl-NL" sz="1200" b="1" kern="1200" dirty="0" smtClean="0">
                <a:solidFill>
                  <a:schemeClr val="tx1"/>
                </a:solidFill>
                <a:effectLst/>
                <a:latin typeface="+mn-lt"/>
                <a:ea typeface="+mn-ea"/>
                <a:cs typeface="+mn-cs"/>
              </a:rPr>
              <a:t>Licht de zelfstandige opdrachten toe: </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De docent legt uit welke opdrachten gemaakt moeten worden: In deze opdracht denken studenten na over wat écht de moeite waard is en maken anderen enthousiast voor wat ze gelezen hebben;</a:t>
            </a:r>
          </a:p>
          <a:p>
            <a:pPr lvl="0"/>
            <a:r>
              <a:rPr lang="nl-NL" sz="1200" kern="1200" dirty="0" smtClean="0">
                <a:solidFill>
                  <a:schemeClr val="tx1"/>
                </a:solidFill>
                <a:effectLst/>
                <a:latin typeface="+mn-lt"/>
                <a:ea typeface="+mn-ea"/>
                <a:cs typeface="+mn-cs"/>
              </a:rPr>
              <a:t>Studenten bekijken  3 vlogs over een boek</a:t>
            </a:r>
          </a:p>
          <a:p>
            <a:pPr lvl="0"/>
            <a:r>
              <a:rPr lang="nl-NL" sz="1200" kern="1200" dirty="0" smtClean="0">
                <a:solidFill>
                  <a:schemeClr val="tx1"/>
                </a:solidFill>
                <a:effectLst/>
                <a:latin typeface="+mn-lt"/>
                <a:ea typeface="+mn-ea"/>
                <a:cs typeface="+mn-cs"/>
              </a:rPr>
              <a:t>Studenten maken de woordenschattoets</a:t>
            </a:r>
          </a:p>
          <a:p>
            <a:r>
              <a:rPr lang="nl-NL" sz="1200" kern="1200" dirty="0" smtClean="0">
                <a:solidFill>
                  <a:schemeClr val="tx1"/>
                </a:solidFill>
                <a:effectLst/>
                <a:latin typeface="+mn-lt"/>
                <a:ea typeface="+mn-ea"/>
                <a:cs typeface="+mn-cs"/>
              </a:rPr>
              <a:t>Studenten maken zelf een vlog van een minuut over iets wat ze gelezen hebben</a:t>
            </a:r>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5/15/2020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2</a:t>
            </a:fld>
            <a:endParaRPr lang="en-US"/>
          </a:p>
        </p:txBody>
      </p:sp>
    </p:spTree>
    <p:extLst>
      <p:ext uri="{BB962C8B-B14F-4D97-AF65-F5344CB8AC3E}">
        <p14:creationId xmlns:p14="http://schemas.microsoft.com/office/powerpoint/2010/main" val="818105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smtClean="0">
                <a:solidFill>
                  <a:schemeClr val="tx1"/>
                </a:solidFill>
                <a:effectLst/>
                <a:latin typeface="+mn-lt"/>
                <a:ea typeface="+mn-ea"/>
                <a:cs typeface="+mn-cs"/>
              </a:rPr>
              <a:t>Doel </a:t>
            </a:r>
            <a:r>
              <a:rPr lang="nl-NL" sz="1200" b="1" kern="1200" baseline="0" dirty="0" smtClean="0">
                <a:solidFill>
                  <a:schemeClr val="tx1"/>
                </a:solidFill>
                <a:effectLst/>
                <a:latin typeface="+mn-lt"/>
                <a:ea typeface="+mn-ea"/>
                <a:cs typeface="+mn-cs"/>
              </a:rPr>
              <a:t> en activiteiten toelichten</a:t>
            </a:r>
          </a:p>
          <a:p>
            <a:endParaRPr lang="nl-NL" sz="1200" b="1" kern="1200" dirty="0" smtClean="0">
              <a:solidFill>
                <a:schemeClr val="tx1"/>
              </a:solidFill>
              <a:effectLst/>
              <a:latin typeface="+mn-lt"/>
              <a:ea typeface="+mn-ea"/>
              <a:cs typeface="+mn-cs"/>
            </a:endParaRPr>
          </a:p>
        </p:txBody>
      </p:sp>
      <p:sp>
        <p:nvSpPr>
          <p:cNvPr id="4" name="Tijdelijke aanduiding voor datum 3"/>
          <p:cNvSpPr>
            <a:spLocks noGrp="1"/>
          </p:cNvSpPr>
          <p:nvPr>
            <p:ph type="dt" idx="10"/>
          </p:nvPr>
        </p:nvSpPr>
        <p:spPr/>
        <p:txBody>
          <a:bodyPr/>
          <a:lstStyle/>
          <a:p>
            <a:fld id="{0FD1BEAF-E342-5542-91EF-4D02EFA05904}" type="datetime1">
              <a:rPr lang="en-US" smtClean="0"/>
              <a:pPr/>
              <a:t>5/15/2020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3</a:t>
            </a:fld>
            <a:endParaRPr lang="en-US"/>
          </a:p>
        </p:txBody>
      </p:sp>
    </p:spTree>
    <p:extLst>
      <p:ext uri="{BB962C8B-B14F-4D97-AF65-F5344CB8AC3E}">
        <p14:creationId xmlns:p14="http://schemas.microsoft.com/office/powerpoint/2010/main" val="3490155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smtClean="0">
                <a:solidFill>
                  <a:schemeClr val="tx1"/>
                </a:solidFill>
                <a:effectLst/>
                <a:latin typeface="+mn-lt"/>
                <a:ea typeface="+mn-ea"/>
                <a:cs typeface="+mn-cs"/>
              </a:rPr>
              <a:t>Kijken naar een vlog over een boek: </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Bespreek: </a:t>
            </a:r>
          </a:p>
          <a:p>
            <a:r>
              <a:rPr lang="nl-NL" sz="1200" kern="1200" dirty="0" smtClean="0">
                <a:solidFill>
                  <a:schemeClr val="tx1"/>
                </a:solidFill>
                <a:effectLst/>
                <a:latin typeface="+mn-lt"/>
                <a:ea typeface="+mn-ea"/>
                <a:cs typeface="+mn-cs"/>
              </a:rPr>
              <a:t>Er wordt wel eens gezegd dat we allemaal veel minder lezen en alleen nog naar filmpjes op internet kijken. Maar zo’n filmpje kan ook over een gelezen boek, tekst of verhaal gaan. Bekijk samen het filmpje.</a:t>
            </a:r>
          </a:p>
          <a:p>
            <a:pPr marL="0" marR="0" lvl="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Wat vertellen de lezers over een boek? En welke dingen noemen ze om een boek aan te raden? Bijvoorbeeld: het verhaal is spannend, de hoofdpersoon lijkt op mij, ik moest er erg om lachen, er staan mooie afbeeldingen in, ik wilde hier al heel lang iets over weten…</a:t>
            </a:r>
          </a:p>
          <a:p>
            <a:r>
              <a:rPr lang="nl-NL" dirty="0" smtClean="0"/>
              <a:t>Weet</a:t>
            </a:r>
            <a:r>
              <a:rPr lang="nl-NL" baseline="0" dirty="0" smtClean="0"/>
              <a:t> je nu meer over het boek? Kreeg je zin om het te lezen of juist niet? Waarom wel /niet?</a:t>
            </a:r>
            <a:endParaRPr lang="nl-NL" dirty="0" smtClean="0"/>
          </a:p>
          <a:p>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5/15/2020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4</a:t>
            </a:fld>
            <a:endParaRPr lang="en-US"/>
          </a:p>
        </p:txBody>
      </p:sp>
    </p:spTree>
    <p:extLst>
      <p:ext uri="{BB962C8B-B14F-4D97-AF65-F5344CB8AC3E}">
        <p14:creationId xmlns:p14="http://schemas.microsoft.com/office/powerpoint/2010/main" val="3631558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smtClean="0">
                <a:solidFill>
                  <a:schemeClr val="tx1"/>
                </a:solidFill>
                <a:effectLst/>
                <a:latin typeface="+mn-lt"/>
                <a:ea typeface="+mn-ea"/>
                <a:cs typeface="+mn-cs"/>
              </a:rPr>
              <a:t>Licht de zelfstandige opdrachten toe: </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De docent legt uit welke opdrachten gemaakt moeten worden: In deze opdracht denken studenten na over wat écht de moeite waard is en maken anderen enthousiast voor wat ze gelezen hebben;</a:t>
            </a:r>
          </a:p>
          <a:p>
            <a:pPr lvl="0"/>
            <a:r>
              <a:rPr lang="nl-NL" sz="1200" kern="1200" dirty="0" smtClean="0">
                <a:solidFill>
                  <a:schemeClr val="tx1"/>
                </a:solidFill>
                <a:effectLst/>
                <a:latin typeface="+mn-lt"/>
                <a:ea typeface="+mn-ea"/>
                <a:cs typeface="+mn-cs"/>
              </a:rPr>
              <a:t>Studenten bekijken  3 vlogs over een boek en noteren op de opdracht een aantal boeken die ze leuk lijken en waarom. Indien nodig kun je ook laten noteren waarom ze een boek </a:t>
            </a:r>
            <a:r>
              <a:rPr lang="nl-NL" sz="1200" u="sng" kern="1200" dirty="0" smtClean="0">
                <a:solidFill>
                  <a:schemeClr val="tx1"/>
                </a:solidFill>
                <a:effectLst/>
                <a:latin typeface="+mn-lt"/>
                <a:ea typeface="+mn-ea"/>
                <a:cs typeface="+mn-cs"/>
              </a:rPr>
              <a:t>niet</a:t>
            </a:r>
            <a:r>
              <a:rPr lang="nl-NL" sz="1200" kern="1200" dirty="0" smtClean="0">
                <a:solidFill>
                  <a:schemeClr val="tx1"/>
                </a:solidFill>
                <a:effectLst/>
                <a:latin typeface="+mn-lt"/>
                <a:ea typeface="+mn-ea"/>
                <a:cs typeface="+mn-cs"/>
              </a:rPr>
              <a:t> zouden willen lezen.</a:t>
            </a:r>
            <a:r>
              <a:rPr lang="nl-NL" sz="1200" kern="1200" baseline="0" dirty="0" smtClean="0">
                <a:solidFill>
                  <a:schemeClr val="tx1"/>
                </a:solidFill>
                <a:effectLst/>
                <a:latin typeface="+mn-lt"/>
                <a:ea typeface="+mn-ea"/>
                <a:cs typeface="+mn-cs"/>
              </a:rPr>
              <a:t> </a:t>
            </a:r>
          </a:p>
          <a:p>
            <a:pPr lvl="0"/>
            <a:endParaRPr lang="nl-NL" sz="1200" kern="1200" baseline="0" dirty="0" smtClean="0">
              <a:solidFill>
                <a:schemeClr val="tx1"/>
              </a:solidFill>
              <a:effectLst/>
              <a:latin typeface="+mn-lt"/>
              <a:ea typeface="+mn-ea"/>
              <a:cs typeface="+mn-cs"/>
            </a:endParaRPr>
          </a:p>
          <a:p>
            <a:pPr lvl="0"/>
            <a:r>
              <a:rPr lang="nl-NL" sz="1200" kern="1200" baseline="0" dirty="0" smtClean="0">
                <a:solidFill>
                  <a:schemeClr val="tx1"/>
                </a:solidFill>
                <a:effectLst/>
                <a:latin typeface="+mn-lt"/>
                <a:ea typeface="+mn-ea"/>
                <a:cs typeface="+mn-cs"/>
              </a:rPr>
              <a:t>Opdracht </a:t>
            </a:r>
            <a:r>
              <a:rPr lang="nl-NL" sz="1200" kern="1200" baseline="0" dirty="0" smtClean="0">
                <a:solidFill>
                  <a:schemeClr val="tx1"/>
                </a:solidFill>
                <a:effectLst/>
                <a:latin typeface="+mn-lt"/>
                <a:ea typeface="+mn-ea"/>
                <a:cs typeface="+mn-cs"/>
              </a:rPr>
              <a:t>laten insturen</a:t>
            </a:r>
            <a:r>
              <a:rPr lang="nl-NL" sz="1200" kern="1200" baseline="0" dirty="0" smtClean="0">
                <a:solidFill>
                  <a:schemeClr val="tx1"/>
                </a:solidFill>
                <a:effectLst/>
                <a:latin typeface="+mn-lt"/>
                <a:ea typeface="+mn-ea"/>
                <a:cs typeface="+mn-cs"/>
              </a:rPr>
              <a:t>. Kies een aantal leuke of opvallende voorbeelden voor de nabespreking.</a:t>
            </a:r>
          </a:p>
          <a:p>
            <a:pPr lvl="0"/>
            <a:r>
              <a:rPr lang="nl-NL" sz="1200" kern="1200" baseline="0" dirty="0" smtClean="0">
                <a:solidFill>
                  <a:schemeClr val="tx1"/>
                </a:solidFill>
                <a:effectLst/>
                <a:latin typeface="+mn-lt"/>
                <a:ea typeface="+mn-ea"/>
                <a:cs typeface="+mn-cs"/>
              </a:rPr>
              <a:t>Je kunt studenten ook individueel feedback sturen op hun antwoorden</a:t>
            </a:r>
            <a:endParaRPr lang="nl-NL" sz="1200" kern="1200" dirty="0" smtClean="0">
              <a:solidFill>
                <a:schemeClr val="tx1"/>
              </a:solidFill>
              <a:effectLst/>
              <a:latin typeface="+mn-lt"/>
              <a:ea typeface="+mn-ea"/>
              <a:cs typeface="+mn-cs"/>
            </a:endParaRPr>
          </a:p>
          <a:p>
            <a:pPr lvl="0"/>
            <a:endParaRPr lang="nl-NL" sz="1200" kern="1200" dirty="0" smtClean="0">
              <a:solidFill>
                <a:schemeClr val="tx1"/>
              </a:solidFill>
              <a:effectLst/>
              <a:latin typeface="+mn-lt"/>
              <a:ea typeface="+mn-ea"/>
              <a:cs typeface="+mn-cs"/>
            </a:endParaRPr>
          </a:p>
        </p:txBody>
      </p:sp>
      <p:sp>
        <p:nvSpPr>
          <p:cNvPr id="4" name="Tijdelijke aanduiding voor datum 3"/>
          <p:cNvSpPr>
            <a:spLocks noGrp="1"/>
          </p:cNvSpPr>
          <p:nvPr>
            <p:ph type="dt" idx="10"/>
          </p:nvPr>
        </p:nvSpPr>
        <p:spPr/>
        <p:txBody>
          <a:bodyPr/>
          <a:lstStyle/>
          <a:p>
            <a:fld id="{0FD1BEAF-E342-5542-91EF-4D02EFA05904}" type="datetime1">
              <a:rPr lang="en-US" smtClean="0"/>
              <a:pPr/>
              <a:t>5/15/2020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5</a:t>
            </a:fld>
            <a:endParaRPr lang="en-US"/>
          </a:p>
        </p:txBody>
      </p:sp>
    </p:spTree>
    <p:extLst>
      <p:ext uri="{BB962C8B-B14F-4D97-AF65-F5344CB8AC3E}">
        <p14:creationId xmlns:p14="http://schemas.microsoft.com/office/powerpoint/2010/main" val="3504975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r>
              <a:rPr lang="nl-NL" sz="1200" kern="1200" dirty="0" smtClean="0">
                <a:solidFill>
                  <a:schemeClr val="tx1"/>
                </a:solidFill>
                <a:effectLst/>
                <a:latin typeface="+mn-lt"/>
                <a:ea typeface="+mn-ea"/>
                <a:cs typeface="+mn-cs"/>
              </a:rPr>
              <a:t>Studenten maken opdracht 2. Woordenschat.</a:t>
            </a:r>
          </a:p>
          <a:p>
            <a:pPr lvl="0"/>
            <a:r>
              <a:rPr lang="nl-NL" sz="1200" kern="1200" dirty="0" smtClean="0">
                <a:solidFill>
                  <a:schemeClr val="tx1"/>
                </a:solidFill>
                <a:effectLst/>
                <a:latin typeface="+mn-lt"/>
                <a:ea typeface="+mn-ea"/>
                <a:cs typeface="+mn-cs"/>
              </a:rPr>
              <a:t>Studenten</a:t>
            </a:r>
            <a:r>
              <a:rPr lang="nl-NL" sz="1200" kern="1200" baseline="0" dirty="0" smtClean="0">
                <a:solidFill>
                  <a:schemeClr val="tx1"/>
                </a:solidFill>
                <a:effectLst/>
                <a:latin typeface="+mn-lt"/>
                <a:ea typeface="+mn-ea"/>
                <a:cs typeface="+mn-cs"/>
              </a:rPr>
              <a:t> maken de opdracht en sturen deze in</a:t>
            </a:r>
            <a:r>
              <a:rPr lang="nl-NL" sz="1200" kern="1200" baseline="0" dirty="0" smtClean="0">
                <a:solidFill>
                  <a:schemeClr val="tx1"/>
                </a:solidFill>
                <a:effectLst/>
                <a:latin typeface="+mn-lt"/>
                <a:ea typeface="+mn-ea"/>
                <a:cs typeface="+mn-cs"/>
              </a:rPr>
              <a:t>.</a:t>
            </a:r>
          </a:p>
          <a:p>
            <a:pPr lvl="0"/>
            <a:r>
              <a:rPr lang="nl-NL" sz="1200" kern="1200" baseline="0" dirty="0" smtClean="0">
                <a:solidFill>
                  <a:schemeClr val="tx1"/>
                </a:solidFill>
                <a:effectLst/>
                <a:latin typeface="+mn-lt"/>
                <a:ea typeface="+mn-ea"/>
                <a:cs typeface="+mn-cs"/>
              </a:rPr>
              <a:t>Kies een aantal leuke of opvallende voorbeelden voor de nabespreking.</a:t>
            </a:r>
          </a:p>
          <a:p>
            <a:pPr lvl="0"/>
            <a:r>
              <a:rPr lang="nl-NL" sz="1200" kern="1200" baseline="0" dirty="0" smtClean="0">
                <a:solidFill>
                  <a:schemeClr val="tx1"/>
                </a:solidFill>
                <a:effectLst/>
                <a:latin typeface="+mn-lt"/>
                <a:ea typeface="+mn-ea"/>
                <a:cs typeface="+mn-cs"/>
              </a:rPr>
              <a:t>Je kunt studenten ook individueel feedback sturen op hun antwoorden</a:t>
            </a:r>
            <a:endParaRPr lang="nl-NL" sz="1200" kern="1200" dirty="0" smtClean="0">
              <a:solidFill>
                <a:schemeClr val="tx1"/>
              </a:solidFill>
              <a:effectLst/>
              <a:latin typeface="+mn-lt"/>
              <a:ea typeface="+mn-ea"/>
              <a:cs typeface="+mn-cs"/>
            </a:endParaRPr>
          </a:p>
          <a:p>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5/15/2020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6</a:t>
            </a:fld>
            <a:endParaRPr lang="en-US"/>
          </a:p>
        </p:txBody>
      </p:sp>
    </p:spTree>
    <p:extLst>
      <p:ext uri="{BB962C8B-B14F-4D97-AF65-F5344CB8AC3E}">
        <p14:creationId xmlns:p14="http://schemas.microsoft.com/office/powerpoint/2010/main" val="246721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Bespreek eerst de antwoorden</a:t>
            </a:r>
            <a:r>
              <a:rPr lang="nl-NL" baseline="0" dirty="0" smtClean="0"/>
              <a:t> van opdracht 1 en 2 na. Laat interessante of opvallende antwoorden zien. Laat studenten hun keuze toelichten.</a:t>
            </a:r>
          </a:p>
          <a:p>
            <a:endParaRPr lang="nl-NL" baseline="0" dirty="0" smtClean="0"/>
          </a:p>
          <a:p>
            <a:r>
              <a:rPr lang="nl-NL" dirty="0" smtClean="0"/>
              <a:t>Instructie</a:t>
            </a:r>
            <a:r>
              <a:rPr lang="nl-NL" baseline="0" dirty="0" smtClean="0"/>
              <a:t> </a:t>
            </a:r>
            <a:r>
              <a:rPr lang="nl-NL" baseline="0" dirty="0" smtClean="0"/>
              <a:t>bij </a:t>
            </a:r>
            <a:r>
              <a:rPr lang="nl-NL" baseline="0" dirty="0" smtClean="0"/>
              <a:t>opdracht 3.</a:t>
            </a:r>
            <a:endParaRPr lang="nl-NL" baseline="0" dirty="0" smtClean="0"/>
          </a:p>
          <a:p>
            <a:r>
              <a:rPr lang="nl-NL" baseline="0" dirty="0" smtClean="0"/>
              <a:t>Studenten beginnen tijdens de les met het zoeken naar tekst en het lezen. Later afmaken. </a:t>
            </a:r>
          </a:p>
          <a:p>
            <a:r>
              <a:rPr lang="nl-NL" baseline="0" dirty="0" smtClean="0"/>
              <a:t>Datum en medium afspreken voor het insturen. </a:t>
            </a:r>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5/15/2020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7</a:t>
            </a:fld>
            <a:endParaRPr lang="en-US"/>
          </a:p>
        </p:txBody>
      </p:sp>
    </p:spTree>
    <p:extLst>
      <p:ext uri="{BB962C8B-B14F-4D97-AF65-F5344CB8AC3E}">
        <p14:creationId xmlns:p14="http://schemas.microsoft.com/office/powerpoint/2010/main" val="1568511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Kijk de filmpjes een voor een. Na ieder filmpje</a:t>
            </a:r>
            <a:r>
              <a:rPr lang="nl-NL" baseline="0" dirty="0" smtClean="0"/>
              <a:t> geef je </a:t>
            </a:r>
            <a:r>
              <a:rPr lang="nl-NL" u="sng" baseline="0" dirty="0" smtClean="0"/>
              <a:t>kort</a:t>
            </a:r>
            <a:r>
              <a:rPr lang="nl-NL" baseline="0" dirty="0" smtClean="0"/>
              <a:t> een of twee leerlingen het woord om een </a:t>
            </a:r>
            <a:r>
              <a:rPr lang="nl-NL" u="sng" baseline="0" dirty="0" smtClean="0"/>
              <a:t>compliment</a:t>
            </a:r>
            <a:r>
              <a:rPr lang="nl-NL" baseline="0" dirty="0" smtClean="0"/>
              <a:t> te geven. </a:t>
            </a:r>
          </a:p>
          <a:p>
            <a:pPr marL="0" marR="0" lvl="0" indent="0" algn="l" defTabSz="457200" rtl="0" eaLnBrk="1" fontAlgn="auto" latinLnBrk="0" hangingPunct="1">
              <a:lnSpc>
                <a:spcPct val="100000"/>
              </a:lnSpc>
              <a:spcBef>
                <a:spcPts val="0"/>
              </a:spcBef>
              <a:spcAft>
                <a:spcPts val="0"/>
              </a:spcAft>
              <a:buClrTx/>
              <a:buSzTx/>
              <a:buFontTx/>
              <a:buNone/>
              <a:tabLst/>
              <a:defRPr/>
            </a:pPr>
            <a:r>
              <a:rPr lang="nl-NL" dirty="0" smtClean="0"/>
              <a:t>Laat</a:t>
            </a:r>
            <a:r>
              <a:rPr lang="nl-NL" baseline="0" dirty="0" smtClean="0"/>
              <a:t> de studenten nummers noteren tijdens het luisteren en met plusjes en in steekwoorden opschrijven wat ze vonden, zodat ze straks kunnen stemmen. </a:t>
            </a:r>
          </a:p>
          <a:p>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5/15/2020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8</a:t>
            </a:fld>
            <a:endParaRPr lang="en-US"/>
          </a:p>
        </p:txBody>
      </p:sp>
    </p:spTree>
    <p:extLst>
      <p:ext uri="{BB962C8B-B14F-4D97-AF65-F5344CB8AC3E}">
        <p14:creationId xmlns:p14="http://schemas.microsoft.com/office/powerpoint/2010/main" val="8435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aseline="0" dirty="0" smtClean="0"/>
              <a:t>Ze kunnen nu het nummer voor de camera houden. (Het kan ook met namen.)</a:t>
            </a:r>
          </a:p>
          <a:p>
            <a:r>
              <a:rPr lang="nl-NL" baseline="0" dirty="0" smtClean="0"/>
              <a:t>Kijk welke vlog veel stemmen heeft gekregen. Benoem enkele toppers en vraag studenten waarom ze die zo goed vonden en of ze nu zin hebben gekregen om de tekst te lezen. Hoe komt dat?</a:t>
            </a:r>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5/15/2020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9</a:t>
            </a:fld>
            <a:endParaRPr lang="en-US"/>
          </a:p>
        </p:txBody>
      </p:sp>
    </p:spTree>
    <p:extLst>
      <p:ext uri="{BB962C8B-B14F-4D97-AF65-F5344CB8AC3E}">
        <p14:creationId xmlns:p14="http://schemas.microsoft.com/office/powerpoint/2010/main" val="3726875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0000" y="2130425"/>
            <a:ext cx="7956000" cy="1470025"/>
          </a:xfrm>
        </p:spPr>
        <p:txBody>
          <a:bodyPr/>
          <a:lstStyle/>
          <a:p>
            <a:r>
              <a:rPr lang="nl-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34AF4F1C-F3E5-1940-B712-A8B09BB15451}" type="datetime1">
              <a:rPr lang="en-US" smtClean="0"/>
              <a:pPr/>
              <a:t>5/15/2020</a:t>
            </a:fld>
            <a:endParaRPr lang="en-US"/>
          </a:p>
        </p:txBody>
      </p:sp>
      <p:sp>
        <p:nvSpPr>
          <p:cNvPr id="6" name="Slide Number Placeholder 5"/>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40000" y="1080000"/>
            <a:ext cx="7956000" cy="1080000"/>
          </a:xfrm>
        </p:spPr>
        <p:txBody>
          <a:bodyPr/>
          <a:lstStyle/>
          <a:p>
            <a:r>
              <a:rPr lang="nl-NL" smtClean="0"/>
              <a:t>Click to edit Master title style</a:t>
            </a:r>
            <a:endParaRPr lang="en-US" dirty="0"/>
          </a:p>
        </p:txBody>
      </p:sp>
      <p:sp>
        <p:nvSpPr>
          <p:cNvPr id="3" name="Vertical Text Placeholder 2"/>
          <p:cNvSpPr>
            <a:spLocks noGrp="1"/>
          </p:cNvSpPr>
          <p:nvPr>
            <p:ph type="body" orient="vert" idx="1"/>
          </p:nvPr>
        </p:nvSpPr>
        <p:spPr>
          <a:xfrm>
            <a:off x="540000" y="2268000"/>
            <a:ext cx="7956000" cy="3708000"/>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dirty="0"/>
          </a:p>
        </p:txBody>
      </p:sp>
      <p:sp>
        <p:nvSpPr>
          <p:cNvPr id="4" name="Date Placeholder 3"/>
          <p:cNvSpPr>
            <a:spLocks noGrp="1"/>
          </p:cNvSpPr>
          <p:nvPr>
            <p:ph type="dt" sz="half" idx="10"/>
          </p:nvPr>
        </p:nvSpPr>
        <p:spPr/>
        <p:txBody>
          <a:bodyPr/>
          <a:lstStyle/>
          <a:p>
            <a:fld id="{E601B344-0E22-3641-A803-9A1CDA92017B}" type="datetime1">
              <a:rPr lang="en-US" smtClean="0"/>
              <a:pPr/>
              <a:t>5/15/2020</a:t>
            </a:fld>
            <a:endParaRPr lang="en-US"/>
          </a:p>
        </p:txBody>
      </p:sp>
      <p:sp>
        <p:nvSpPr>
          <p:cNvPr id="6" name="Slide Number Placeholder 5"/>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000" y="1152000"/>
            <a:ext cx="2057400" cy="4824000"/>
          </a:xfrm>
        </p:spPr>
        <p:txBody>
          <a:bodyPr vert="eaVert"/>
          <a:lstStyle/>
          <a:p>
            <a:r>
              <a:rPr lang="nl-NL" smtClean="0"/>
              <a:t>Click to edit Master title style</a:t>
            </a:r>
            <a:endParaRPr lang="en-US" dirty="0"/>
          </a:p>
        </p:txBody>
      </p:sp>
      <p:sp>
        <p:nvSpPr>
          <p:cNvPr id="3" name="Vertical Text Placeholder 2"/>
          <p:cNvSpPr>
            <a:spLocks noGrp="1"/>
          </p:cNvSpPr>
          <p:nvPr>
            <p:ph type="body" orient="vert" idx="1"/>
          </p:nvPr>
        </p:nvSpPr>
        <p:spPr>
          <a:xfrm>
            <a:off x="540000" y="1152001"/>
            <a:ext cx="5937000" cy="4824000"/>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p>
            <a:fld id="{D4D78B84-56BD-874D-85BC-8FB2A6162076}" type="datetime1">
              <a:rPr lang="en-US" smtClean="0"/>
              <a:pPr/>
              <a:t>5/15/2020</a:t>
            </a:fld>
            <a:endParaRPr lang="en-US"/>
          </a:p>
        </p:txBody>
      </p:sp>
      <p:sp>
        <p:nvSpPr>
          <p:cNvPr id="6" name="Slide Number Placeholder 5"/>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idx="1"/>
          </p:nvPr>
        </p:nvSpPr>
        <p:spPr/>
        <p:txBody>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lvl1pPr algn="l">
              <a:defRPr/>
            </a:lvl1pPr>
          </a:lstStyle>
          <a:p>
            <a:fld id="{1DA1C71B-EACC-5248-9AEE-A910D103CD85}" type="datetime1">
              <a:rPr lang="en-US" smtClean="0"/>
              <a:pPr/>
              <a:t>5/15/2020</a:t>
            </a:fld>
            <a:endParaRPr lang="en-US"/>
          </a:p>
        </p:txBody>
      </p:sp>
      <p:sp>
        <p:nvSpPr>
          <p:cNvPr id="6" name="Slide Number Placeholder 5"/>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0000" y="4406900"/>
            <a:ext cx="7954713" cy="1362075"/>
          </a:xfrm>
        </p:spPr>
        <p:txBody>
          <a:bodyPr anchor="t"/>
          <a:lstStyle>
            <a:lvl1pPr algn="l">
              <a:defRPr sz="4000" b="1" cap="all"/>
            </a:lvl1pPr>
          </a:lstStyle>
          <a:p>
            <a:r>
              <a:rPr lang="nl-NL" smtClean="0"/>
              <a:t>Click to edit Master title style</a:t>
            </a:r>
            <a:endParaRPr lang="en-US"/>
          </a:p>
        </p:txBody>
      </p:sp>
      <p:sp>
        <p:nvSpPr>
          <p:cNvPr id="3" name="Text Placeholder 2"/>
          <p:cNvSpPr>
            <a:spLocks noGrp="1"/>
          </p:cNvSpPr>
          <p:nvPr>
            <p:ph type="body" idx="1"/>
          </p:nvPr>
        </p:nvSpPr>
        <p:spPr>
          <a:xfrm>
            <a:off x="540000" y="2906713"/>
            <a:ext cx="79560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Click to edit Master text styles</a:t>
            </a:r>
          </a:p>
        </p:txBody>
      </p:sp>
      <p:sp>
        <p:nvSpPr>
          <p:cNvPr id="4" name="Date Placeholder 3"/>
          <p:cNvSpPr>
            <a:spLocks noGrp="1"/>
          </p:cNvSpPr>
          <p:nvPr>
            <p:ph type="dt" sz="half" idx="10"/>
          </p:nvPr>
        </p:nvSpPr>
        <p:spPr/>
        <p:txBody>
          <a:bodyPr/>
          <a:lstStyle>
            <a:lvl1pPr algn="l">
              <a:defRPr/>
            </a:lvl1pPr>
          </a:lstStyle>
          <a:p>
            <a:fld id="{2E0B4A1C-4757-824C-A0D9-A6961ECAB173}" type="datetime1">
              <a:rPr lang="en-US" smtClean="0"/>
              <a:pPr/>
              <a:t>5/15/2020</a:t>
            </a:fld>
            <a:endParaRPr lang="en-US"/>
          </a:p>
        </p:txBody>
      </p:sp>
      <p:sp>
        <p:nvSpPr>
          <p:cNvPr id="6" name="Slide Number Placeholder 5"/>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sz="half" idx="1"/>
          </p:nvPr>
        </p:nvSpPr>
        <p:spPr>
          <a:xfrm>
            <a:off x="540000" y="2160000"/>
            <a:ext cx="3906000" cy="38519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Content Placeholder 3"/>
          <p:cNvSpPr>
            <a:spLocks noGrp="1"/>
          </p:cNvSpPr>
          <p:nvPr>
            <p:ph sz="half" idx="2"/>
          </p:nvPr>
        </p:nvSpPr>
        <p:spPr>
          <a:xfrm>
            <a:off x="4590000" y="2160000"/>
            <a:ext cx="3906000" cy="38519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Date Placeholder 4"/>
          <p:cNvSpPr>
            <a:spLocks noGrp="1"/>
          </p:cNvSpPr>
          <p:nvPr>
            <p:ph type="dt" sz="half" idx="10"/>
          </p:nvPr>
        </p:nvSpPr>
        <p:spPr/>
        <p:txBody>
          <a:bodyPr/>
          <a:lstStyle>
            <a:lvl1pPr algn="l">
              <a:defRPr/>
            </a:lvl1pPr>
          </a:lstStyle>
          <a:p>
            <a:fld id="{609101C2-E65D-BC4B-B4D2-B7F80E2913D6}" type="datetime1">
              <a:rPr lang="en-US" smtClean="0"/>
              <a:pPr/>
              <a:t>5/15/2020</a:t>
            </a:fld>
            <a:endParaRPr lang="en-US"/>
          </a:p>
        </p:txBody>
      </p:sp>
      <p:sp>
        <p:nvSpPr>
          <p:cNvPr id="7" name="Slide Number Placeholder 6"/>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0000" y="1452875"/>
            <a:ext cx="7956000" cy="1080000"/>
          </a:xfrm>
        </p:spPr>
        <p:txBody>
          <a:bodyPr/>
          <a:lstStyle>
            <a:lvl1pPr>
              <a:defRPr/>
            </a:lvl1pPr>
          </a:lstStyle>
          <a:p>
            <a:r>
              <a:rPr lang="nl-NL" smtClean="0"/>
              <a:t>Click to edit Master title style</a:t>
            </a:r>
            <a:endParaRPr lang="en-US"/>
          </a:p>
        </p:txBody>
      </p:sp>
      <p:sp>
        <p:nvSpPr>
          <p:cNvPr id="3" name="Text Placeholder 2"/>
          <p:cNvSpPr>
            <a:spLocks noGrp="1"/>
          </p:cNvSpPr>
          <p:nvPr>
            <p:ph type="body" idx="1"/>
          </p:nvPr>
        </p:nvSpPr>
        <p:spPr>
          <a:xfrm>
            <a:off x="540000" y="1080000"/>
            <a:ext cx="3923999" cy="372875"/>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4" name="Content Placeholder 3"/>
          <p:cNvSpPr>
            <a:spLocks noGrp="1"/>
          </p:cNvSpPr>
          <p:nvPr>
            <p:ph sz="half" idx="2"/>
          </p:nvPr>
        </p:nvSpPr>
        <p:spPr>
          <a:xfrm>
            <a:off x="540000" y="2532876"/>
            <a:ext cx="3923999" cy="347912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dirty="0"/>
          </a:p>
        </p:txBody>
      </p:sp>
      <p:sp>
        <p:nvSpPr>
          <p:cNvPr id="5" name="Text Placeholder 4"/>
          <p:cNvSpPr>
            <a:spLocks noGrp="1"/>
          </p:cNvSpPr>
          <p:nvPr>
            <p:ph type="body" sz="quarter" idx="3"/>
          </p:nvPr>
        </p:nvSpPr>
        <p:spPr>
          <a:xfrm>
            <a:off x="4572001" y="1080000"/>
            <a:ext cx="3923999" cy="372875"/>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6" name="Content Placeholder 5"/>
          <p:cNvSpPr>
            <a:spLocks noGrp="1"/>
          </p:cNvSpPr>
          <p:nvPr>
            <p:ph sz="quarter" idx="4"/>
          </p:nvPr>
        </p:nvSpPr>
        <p:spPr>
          <a:xfrm>
            <a:off x="4572001" y="2532876"/>
            <a:ext cx="3923999" cy="347912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7" name="Date Placeholder 6"/>
          <p:cNvSpPr>
            <a:spLocks noGrp="1"/>
          </p:cNvSpPr>
          <p:nvPr>
            <p:ph type="dt" sz="half" idx="10"/>
          </p:nvPr>
        </p:nvSpPr>
        <p:spPr/>
        <p:txBody>
          <a:bodyPr/>
          <a:lstStyle>
            <a:lvl1pPr algn="l">
              <a:defRPr/>
            </a:lvl1pPr>
          </a:lstStyle>
          <a:p>
            <a:fld id="{DDFBEC37-7303-414D-B9AE-552772DE8349}" type="datetime1">
              <a:rPr lang="en-US" smtClean="0"/>
              <a:pPr/>
              <a:t>5/15/2020</a:t>
            </a:fld>
            <a:endParaRPr lang="en-US"/>
          </a:p>
        </p:txBody>
      </p:sp>
      <p:sp>
        <p:nvSpPr>
          <p:cNvPr id="9" name="Slide Number Placeholder 8"/>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Date Placeholder 2"/>
          <p:cNvSpPr>
            <a:spLocks noGrp="1"/>
          </p:cNvSpPr>
          <p:nvPr>
            <p:ph type="dt" sz="half" idx="10"/>
          </p:nvPr>
        </p:nvSpPr>
        <p:spPr/>
        <p:txBody>
          <a:bodyPr/>
          <a:lstStyle/>
          <a:p>
            <a:fld id="{EBD41F86-9548-9547-88E8-4683D330DE02}" type="datetime1">
              <a:rPr lang="en-US" smtClean="0"/>
              <a:pPr/>
              <a:t>5/15/2020</a:t>
            </a:fld>
            <a:endParaRPr lang="en-US"/>
          </a:p>
        </p:txBody>
      </p:sp>
      <p:sp>
        <p:nvSpPr>
          <p:cNvPr id="5" name="Slide Number Placeholder 4"/>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FC0FE-5339-734C-90BD-15B787200CF7}" type="datetime1">
              <a:rPr lang="en-US" smtClean="0"/>
              <a:pPr/>
              <a:t>5/15/2020</a:t>
            </a:fld>
            <a:endParaRPr lang="en-US"/>
          </a:p>
        </p:txBody>
      </p:sp>
      <p:sp>
        <p:nvSpPr>
          <p:cNvPr id="4" name="Slide Number Placeholder 3"/>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0" y="1080000"/>
            <a:ext cx="2925513" cy="1041175"/>
          </a:xfrm>
        </p:spPr>
        <p:txBody>
          <a:bodyPr anchor="b"/>
          <a:lstStyle>
            <a:lvl1pPr algn="l">
              <a:defRPr sz="2000" b="1"/>
            </a:lvl1pPr>
          </a:lstStyle>
          <a:p>
            <a:r>
              <a:rPr lang="nl-NL" smtClean="0"/>
              <a:t>Click to edit Master title style</a:t>
            </a:r>
            <a:endParaRPr lang="en-US"/>
          </a:p>
        </p:txBody>
      </p:sp>
      <p:sp>
        <p:nvSpPr>
          <p:cNvPr id="3" name="Content Placeholder 2"/>
          <p:cNvSpPr>
            <a:spLocks noGrp="1"/>
          </p:cNvSpPr>
          <p:nvPr>
            <p:ph idx="1"/>
          </p:nvPr>
        </p:nvSpPr>
        <p:spPr>
          <a:xfrm>
            <a:off x="3600000" y="1080000"/>
            <a:ext cx="4896000" cy="49319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dirty="0"/>
          </a:p>
        </p:txBody>
      </p:sp>
      <p:sp>
        <p:nvSpPr>
          <p:cNvPr id="4" name="Text Placeholder 3"/>
          <p:cNvSpPr>
            <a:spLocks noGrp="1"/>
          </p:cNvSpPr>
          <p:nvPr>
            <p:ph type="body" sz="half" idx="2"/>
          </p:nvPr>
        </p:nvSpPr>
        <p:spPr>
          <a:xfrm>
            <a:off x="540000" y="2121175"/>
            <a:ext cx="2925513" cy="38908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half" idx="10"/>
          </p:nvPr>
        </p:nvSpPr>
        <p:spPr/>
        <p:txBody>
          <a:bodyPr/>
          <a:lstStyle/>
          <a:p>
            <a:fld id="{5D4811EC-71D3-144D-8F36-4383F2898428}" type="datetime1">
              <a:rPr lang="en-US" smtClean="0"/>
              <a:pPr/>
              <a:t>5/15/2020</a:t>
            </a:fld>
            <a:endParaRPr lang="en-US"/>
          </a:p>
        </p:txBody>
      </p:sp>
      <p:sp>
        <p:nvSpPr>
          <p:cNvPr id="7" name="Slide Number Placeholder 6"/>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0" y="4800600"/>
            <a:ext cx="7956000" cy="566738"/>
          </a:xfrm>
        </p:spPr>
        <p:txBody>
          <a:bodyPr anchor="b"/>
          <a:lstStyle>
            <a:lvl1pPr algn="l">
              <a:defRPr sz="2000" b="1"/>
            </a:lvl1pPr>
          </a:lstStyle>
          <a:p>
            <a:r>
              <a:rPr lang="nl-NL" smtClean="0"/>
              <a:t>Click to edit Master title style</a:t>
            </a:r>
            <a:endParaRPr lang="en-US"/>
          </a:p>
        </p:txBody>
      </p:sp>
      <p:sp>
        <p:nvSpPr>
          <p:cNvPr id="3" name="Picture Placeholder 2"/>
          <p:cNvSpPr>
            <a:spLocks noGrp="1"/>
          </p:cNvSpPr>
          <p:nvPr>
            <p:ph type="pic" idx="1"/>
          </p:nvPr>
        </p:nvSpPr>
        <p:spPr>
          <a:xfrm>
            <a:off x="540000" y="1260000"/>
            <a:ext cx="7956000" cy="3540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Click icon to add picture</a:t>
            </a:r>
            <a:endParaRPr lang="en-US" dirty="0"/>
          </a:p>
        </p:txBody>
      </p:sp>
      <p:sp>
        <p:nvSpPr>
          <p:cNvPr id="4" name="Text Placeholder 3"/>
          <p:cNvSpPr>
            <a:spLocks noGrp="1"/>
          </p:cNvSpPr>
          <p:nvPr>
            <p:ph type="body" sz="half" idx="2"/>
          </p:nvPr>
        </p:nvSpPr>
        <p:spPr>
          <a:xfrm>
            <a:off x="540000" y="5367338"/>
            <a:ext cx="7956000" cy="6446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half" idx="10"/>
          </p:nvPr>
        </p:nvSpPr>
        <p:spPr/>
        <p:txBody>
          <a:bodyPr/>
          <a:lstStyle/>
          <a:p>
            <a:fld id="{C3331020-0398-344D-AE33-EE90815EC7A5}" type="datetime1">
              <a:rPr lang="en-US" smtClean="0"/>
              <a:pPr/>
              <a:t>5/15/2020</a:t>
            </a:fld>
            <a:endParaRPr lang="en-US"/>
          </a:p>
        </p:txBody>
      </p:sp>
      <p:sp>
        <p:nvSpPr>
          <p:cNvPr id="7" name="Slide Number Placeholder 6"/>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pp_02_home-header.png"/>
          <p:cNvPicPr>
            <a:picLocks noChangeAspect="1"/>
          </p:cNvPicPr>
          <p:nvPr/>
        </p:nvPicPr>
        <p:blipFill>
          <a:blip r:embed="rId13"/>
          <a:stretch>
            <a:fillRect/>
          </a:stretch>
        </p:blipFill>
        <p:spPr>
          <a:xfrm>
            <a:off x="6" y="-63562"/>
            <a:ext cx="9144000" cy="1071562"/>
          </a:xfrm>
          <a:prstGeom prst="rect">
            <a:avLst/>
          </a:prstGeom>
        </p:spPr>
      </p:pic>
      <p:pic>
        <p:nvPicPr>
          <p:cNvPr id="8" name="Picture 7" descr="pp_02_volg-footer.png"/>
          <p:cNvPicPr>
            <a:picLocks noChangeAspect="1"/>
          </p:cNvPicPr>
          <p:nvPr/>
        </p:nvPicPr>
        <p:blipFill>
          <a:blip r:embed="rId14"/>
          <a:stretch>
            <a:fillRect/>
          </a:stretch>
        </p:blipFill>
        <p:spPr>
          <a:xfrm>
            <a:off x="0" y="6072189"/>
            <a:ext cx="9143994" cy="785811"/>
          </a:xfrm>
          <a:prstGeom prst="rect">
            <a:avLst/>
          </a:prstGeom>
        </p:spPr>
      </p:pic>
      <p:sp>
        <p:nvSpPr>
          <p:cNvPr id="2" name="Title Placeholder 1"/>
          <p:cNvSpPr>
            <a:spLocks noGrp="1"/>
          </p:cNvSpPr>
          <p:nvPr>
            <p:ph type="title"/>
          </p:nvPr>
        </p:nvSpPr>
        <p:spPr>
          <a:xfrm>
            <a:off x="540000" y="1080000"/>
            <a:ext cx="7956000" cy="1080000"/>
          </a:xfrm>
          <a:prstGeom prst="rect">
            <a:avLst/>
          </a:prstGeom>
        </p:spPr>
        <p:txBody>
          <a:bodyPr vert="horz" lIns="0" tIns="0" rIns="91440" bIns="0" rtlCol="0" anchor="ctr">
            <a:normAutofit/>
          </a:bodyPr>
          <a:lstStyle/>
          <a:p>
            <a:r>
              <a:rPr lang="nl-NL" smtClean="0"/>
              <a:t>Click to edit Master title style</a:t>
            </a:r>
            <a:endParaRPr lang="en-US" dirty="0"/>
          </a:p>
        </p:txBody>
      </p:sp>
      <p:sp>
        <p:nvSpPr>
          <p:cNvPr id="3" name="Text Placeholder 2"/>
          <p:cNvSpPr>
            <a:spLocks noGrp="1"/>
          </p:cNvSpPr>
          <p:nvPr>
            <p:ph type="body" idx="1"/>
          </p:nvPr>
        </p:nvSpPr>
        <p:spPr>
          <a:xfrm>
            <a:off x="540000" y="2304000"/>
            <a:ext cx="7956000" cy="3708000"/>
          </a:xfrm>
          <a:prstGeom prst="rect">
            <a:avLst/>
          </a:prstGeom>
        </p:spPr>
        <p:txBody>
          <a:bodyPr vert="horz" lIns="0" tIns="0" rIns="0" bIns="0" rtlCol="0">
            <a:normAutofit/>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dirty="0"/>
          </a:p>
        </p:txBody>
      </p:sp>
      <p:sp>
        <p:nvSpPr>
          <p:cNvPr id="6" name="Slide Number Placeholder 5"/>
          <p:cNvSpPr>
            <a:spLocks noGrp="1"/>
          </p:cNvSpPr>
          <p:nvPr>
            <p:ph type="sldNum" sz="quarter" idx="4"/>
          </p:nvPr>
        </p:nvSpPr>
        <p:spPr>
          <a:xfrm>
            <a:off x="0" y="6011999"/>
            <a:ext cx="540000" cy="396001"/>
          </a:xfrm>
          <a:prstGeom prst="rect">
            <a:avLst/>
          </a:prstGeom>
        </p:spPr>
        <p:txBody>
          <a:bodyPr vert="horz" lIns="0" tIns="0" rIns="91440" bIns="0" rtlCol="0" anchor="b"/>
          <a:lstStyle>
            <a:lvl1pPr algn="ctr">
              <a:defRPr sz="1400" b="1">
                <a:solidFill>
                  <a:schemeClr val="tx1"/>
                </a:solidFill>
              </a:defRPr>
            </a:lvl1pPr>
          </a:lstStyle>
          <a:p>
            <a:fld id="{455F048F-C0D5-874A-9894-EDA64BA77728}" type="slidenum">
              <a:rPr lang="en-US" smtClean="0"/>
              <a:pPr/>
              <a:t>‹nr.›</a:t>
            </a:fld>
            <a:endParaRPr lang="en-US"/>
          </a:p>
        </p:txBody>
      </p:sp>
      <p:sp>
        <p:nvSpPr>
          <p:cNvPr id="4" name="Date Placeholder 3"/>
          <p:cNvSpPr>
            <a:spLocks noGrp="1"/>
          </p:cNvSpPr>
          <p:nvPr>
            <p:ph type="dt" sz="half" idx="2"/>
          </p:nvPr>
        </p:nvSpPr>
        <p:spPr>
          <a:xfrm>
            <a:off x="540000" y="648000"/>
            <a:ext cx="720000" cy="360000"/>
          </a:xfrm>
          <a:prstGeom prst="rect">
            <a:avLst/>
          </a:prstGeom>
        </p:spPr>
        <p:txBody>
          <a:bodyPr vert="horz" lIns="0" tIns="0" rIns="0" bIns="0" rtlCol="0" anchor="b"/>
          <a:lstStyle>
            <a:lvl1pPr algn="l">
              <a:defRPr sz="1200">
                <a:solidFill>
                  <a:schemeClr val="bg2"/>
                </a:solidFill>
              </a:defRPr>
            </a:lvl1pPr>
          </a:lstStyle>
          <a:p>
            <a:fld id="{A141B0B2-0CED-7D42-AB7A-5CA1AC4C5F14}" type="datetime1">
              <a:rPr lang="en-US" smtClean="0"/>
              <a:pPr/>
              <a:t>5/15/2020</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ctr" defTabSz="457200" rtl="0" eaLnBrk="1" latinLnBrk="0" hangingPunct="1">
        <a:spcBef>
          <a:spcPct val="0"/>
        </a:spcBef>
        <a:buNone/>
        <a:defRPr sz="4400" b="1" kern="1200" cap="small">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2"/>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whyilovethisbook.com/category/door-wie/scholiere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hyperlink" Target="http://www.whyilovethisbook.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Lees en vlog</a:t>
            </a:r>
            <a:br>
              <a:rPr lang="nl-NL" dirty="0" smtClean="0"/>
            </a:br>
            <a:endParaRPr lang="nl-NL" dirty="0">
              <a:solidFill>
                <a:schemeClr val="accent1"/>
              </a:solidFill>
            </a:endParaRPr>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1</a:t>
            </a:fld>
            <a:endParaRPr lang="en-US"/>
          </a:p>
        </p:txBody>
      </p:sp>
      <p:pic>
        <p:nvPicPr>
          <p:cNvPr id="5" name="Tijdelijke aanduiding voor inhou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78025" y="2728913"/>
            <a:ext cx="5080000" cy="2857500"/>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0169" y="749494"/>
            <a:ext cx="7956000" cy="1080000"/>
          </a:xfrm>
        </p:spPr>
        <p:txBody>
          <a:bodyPr/>
          <a:lstStyle/>
          <a:p>
            <a:r>
              <a:rPr lang="nl-NL" dirty="0" smtClean="0"/>
              <a:t>Evaluatie</a:t>
            </a:r>
            <a:endParaRPr lang="nl-NL" dirty="0"/>
          </a:p>
        </p:txBody>
      </p:sp>
      <p:sp>
        <p:nvSpPr>
          <p:cNvPr id="3" name="Tijdelijke aanduiding voor inhoud 2"/>
          <p:cNvSpPr>
            <a:spLocks noGrp="1"/>
          </p:cNvSpPr>
          <p:nvPr>
            <p:ph idx="1"/>
          </p:nvPr>
        </p:nvSpPr>
        <p:spPr>
          <a:xfrm>
            <a:off x="540000" y="1829494"/>
            <a:ext cx="7956000" cy="4182506"/>
          </a:xfrm>
        </p:spPr>
        <p:txBody>
          <a:bodyPr>
            <a:normAutofit fontScale="92500" lnSpcReduction="20000"/>
          </a:bodyPr>
          <a:lstStyle/>
          <a:p>
            <a:r>
              <a:rPr lang="nl-NL" dirty="0" smtClean="0">
                <a:solidFill>
                  <a:schemeClr val="accent1"/>
                </a:solidFill>
              </a:rPr>
              <a:t>1</a:t>
            </a:r>
            <a:r>
              <a:rPr lang="nl-NL" baseline="30000" dirty="0" smtClean="0">
                <a:solidFill>
                  <a:schemeClr val="accent1"/>
                </a:solidFill>
              </a:rPr>
              <a:t>e</a:t>
            </a:r>
            <a:r>
              <a:rPr lang="nl-NL" dirty="0" smtClean="0">
                <a:solidFill>
                  <a:schemeClr val="accent1"/>
                </a:solidFill>
              </a:rPr>
              <a:t> ronde</a:t>
            </a:r>
          </a:p>
          <a:p>
            <a:pPr marL="0" indent="0">
              <a:buNone/>
            </a:pPr>
            <a:r>
              <a:rPr lang="nl-NL" dirty="0" smtClean="0"/>
              <a:t>Chat 1 zin: Wat heb je van deze les geleerd?</a:t>
            </a:r>
          </a:p>
          <a:p>
            <a:r>
              <a:rPr lang="nl-NL" dirty="0" smtClean="0">
                <a:solidFill>
                  <a:schemeClr val="accent1"/>
                </a:solidFill>
              </a:rPr>
              <a:t>2</a:t>
            </a:r>
            <a:r>
              <a:rPr lang="nl-NL" baseline="30000" dirty="0" smtClean="0">
                <a:solidFill>
                  <a:schemeClr val="accent1"/>
                </a:solidFill>
              </a:rPr>
              <a:t>e</a:t>
            </a:r>
            <a:r>
              <a:rPr lang="nl-NL" dirty="0" smtClean="0">
                <a:solidFill>
                  <a:schemeClr val="accent1"/>
                </a:solidFill>
              </a:rPr>
              <a:t> ronde:</a:t>
            </a:r>
          </a:p>
          <a:p>
            <a:pPr marL="0" indent="0">
              <a:buNone/>
            </a:pPr>
            <a:r>
              <a:rPr lang="nl-NL" dirty="0" smtClean="0"/>
              <a:t>Laat zien met je duim: </a:t>
            </a:r>
          </a:p>
          <a:p>
            <a:pPr marL="0" indent="0">
              <a:buNone/>
            </a:pPr>
            <a:r>
              <a:rPr lang="nl-NL" dirty="0" smtClean="0"/>
              <a:t>Hoe vond je de manier van werken in deze les?</a:t>
            </a:r>
          </a:p>
          <a:p>
            <a:r>
              <a:rPr lang="nl-NL" dirty="0" smtClean="0">
                <a:solidFill>
                  <a:schemeClr val="accent1"/>
                </a:solidFill>
              </a:rPr>
              <a:t>3</a:t>
            </a:r>
            <a:r>
              <a:rPr lang="nl-NL" baseline="30000" dirty="0" smtClean="0">
                <a:solidFill>
                  <a:schemeClr val="accent1"/>
                </a:solidFill>
              </a:rPr>
              <a:t>e</a:t>
            </a:r>
            <a:r>
              <a:rPr lang="nl-NL" dirty="0" smtClean="0">
                <a:solidFill>
                  <a:schemeClr val="accent1"/>
                </a:solidFill>
              </a:rPr>
              <a:t> ronde: </a:t>
            </a:r>
          </a:p>
          <a:p>
            <a:pPr marL="0" indent="0">
              <a:buNone/>
            </a:pPr>
            <a:r>
              <a:rPr lang="nl-NL" dirty="0" smtClean="0"/>
              <a:t>Laat zien met je duim:</a:t>
            </a:r>
          </a:p>
          <a:p>
            <a:pPr marL="0" indent="0">
              <a:buNone/>
            </a:pPr>
            <a:r>
              <a:rPr lang="nl-NL" dirty="0" smtClean="0"/>
              <a:t>Heb je meer zin gekregen om te lezen?</a:t>
            </a:r>
          </a:p>
          <a:p>
            <a:pPr marL="0" indent="0">
              <a:buNone/>
            </a:pPr>
            <a:endParaRPr lang="nl-NL" dirty="0"/>
          </a:p>
          <a:p>
            <a:pPr marL="0" indent="0">
              <a:buNone/>
            </a:pP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10</a:t>
            </a:fld>
            <a:endParaRPr lang="en-US"/>
          </a:p>
        </p:txBody>
      </p:sp>
      <p:pic>
        <p:nvPicPr>
          <p:cNvPr id="8" name="Afbeelding 7"/>
          <p:cNvPicPr>
            <a:picLocks noChangeAspect="1"/>
          </p:cNvPicPr>
          <p:nvPr/>
        </p:nvPicPr>
        <p:blipFill rotWithShape="1">
          <a:blip r:embed="rId3">
            <a:extLst>
              <a:ext uri="{28A0092B-C50C-407E-A947-70E740481C1C}">
                <a14:useLocalDpi xmlns:a14="http://schemas.microsoft.com/office/drawing/2010/main" val="0"/>
              </a:ext>
            </a:extLst>
          </a:blip>
          <a:srcRect b="20766"/>
          <a:stretch/>
        </p:blipFill>
        <p:spPr>
          <a:xfrm>
            <a:off x="6230027" y="4275142"/>
            <a:ext cx="2265973" cy="793816"/>
          </a:xfrm>
          <a:prstGeom prst="rect">
            <a:avLst/>
          </a:prstGeom>
        </p:spPr>
      </p:pic>
    </p:spTree>
    <p:extLst>
      <p:ext uri="{BB962C8B-B14F-4D97-AF65-F5344CB8AC3E}">
        <p14:creationId xmlns:p14="http://schemas.microsoft.com/office/powerpoint/2010/main" val="974976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Lees je wel eens wat?</a:t>
            </a:r>
            <a:endParaRPr lang="nl-NL" dirty="0"/>
          </a:p>
        </p:txBody>
      </p:sp>
      <p:sp>
        <p:nvSpPr>
          <p:cNvPr id="3" name="Tijdelijke aanduiding voor inhoud 2"/>
          <p:cNvSpPr>
            <a:spLocks noGrp="1"/>
          </p:cNvSpPr>
          <p:nvPr>
            <p:ph idx="1"/>
          </p:nvPr>
        </p:nvSpPr>
        <p:spPr/>
        <p:txBody>
          <a:bodyPr>
            <a:normAutofit/>
          </a:bodyPr>
          <a:lstStyle/>
          <a:p>
            <a:endParaRPr lang="nl-NL" dirty="0" smtClean="0"/>
          </a:p>
          <a:p>
            <a:pPr lvl="0"/>
            <a:r>
              <a:rPr lang="nl-NL" dirty="0" smtClean="0"/>
              <a:t>Wat heb je deze week gelezen?</a:t>
            </a:r>
          </a:p>
          <a:p>
            <a:pPr lvl="0"/>
            <a:r>
              <a:rPr lang="nl-NL" dirty="0" smtClean="0"/>
              <a:t>Online of van papier?</a:t>
            </a:r>
          </a:p>
          <a:p>
            <a:pPr lvl="0"/>
            <a:r>
              <a:rPr lang="nl-NL" dirty="0" smtClean="0"/>
              <a:t>Wat was echt interessant, grappig </a:t>
            </a:r>
          </a:p>
          <a:p>
            <a:pPr marL="0" lvl="0" indent="0">
              <a:buNone/>
            </a:pPr>
            <a:r>
              <a:rPr lang="nl-NL" dirty="0" smtClean="0"/>
              <a:t>	of spannend?</a:t>
            </a: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2</a:t>
            </a:fld>
            <a:endParaRPr lang="en-US"/>
          </a:p>
        </p:txBody>
      </p:sp>
      <p:pic>
        <p:nvPicPr>
          <p:cNvPr id="7" name="Afbeelding 6"/>
          <p:cNvPicPr>
            <a:picLocks noChangeAspect="1"/>
          </p:cNvPicPr>
          <p:nvPr/>
        </p:nvPicPr>
        <p:blipFill>
          <a:blip r:embed="rId3"/>
          <a:stretch>
            <a:fillRect/>
          </a:stretch>
        </p:blipFill>
        <p:spPr>
          <a:xfrm>
            <a:off x="7298753" y="4297755"/>
            <a:ext cx="1597290" cy="1737511"/>
          </a:xfrm>
          <a:prstGeom prst="rect">
            <a:avLst/>
          </a:prstGeom>
        </p:spPr>
      </p:pic>
    </p:spTree>
    <p:extLst>
      <p:ext uri="{BB962C8B-B14F-4D97-AF65-F5344CB8AC3E}">
        <p14:creationId xmlns:p14="http://schemas.microsoft.com/office/powerpoint/2010/main" val="306193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 van de les</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smtClean="0"/>
              <a:t>Na de les kun je:</a:t>
            </a:r>
          </a:p>
          <a:p>
            <a:pPr marL="457200" indent="-457200"/>
            <a:r>
              <a:rPr lang="nl-NL" dirty="0" smtClean="0"/>
              <a:t>vertellen wat jij interessant, spannend of grappig vond om te lezen</a:t>
            </a:r>
          </a:p>
          <a:p>
            <a:pPr marL="0" indent="0">
              <a:buNone/>
            </a:pPr>
            <a:endParaRPr lang="nl-NL" dirty="0" smtClean="0"/>
          </a:p>
          <a:p>
            <a:pPr marL="0" indent="0">
              <a:buNone/>
            </a:pPr>
            <a:r>
              <a:rPr lang="nl-NL" dirty="0" smtClean="0"/>
              <a:t>Je gaat: </a:t>
            </a:r>
          </a:p>
          <a:p>
            <a:r>
              <a:rPr lang="nl-NL" dirty="0" smtClean="0"/>
              <a:t>Inspirerende vlogs kijken over boeken</a:t>
            </a:r>
          </a:p>
          <a:p>
            <a:r>
              <a:rPr lang="nl-NL" dirty="0" smtClean="0"/>
              <a:t>Zelf iets lezen</a:t>
            </a:r>
          </a:p>
          <a:p>
            <a:r>
              <a:rPr lang="nl-NL" dirty="0" smtClean="0"/>
              <a:t>Zelf een vlog maken</a:t>
            </a:r>
          </a:p>
          <a:p>
            <a:pPr marL="0" indent="0">
              <a:buNone/>
            </a:pP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3</a:t>
            </a:fld>
            <a:endParaRPr lang="en-US"/>
          </a:p>
        </p:txBody>
      </p:sp>
    </p:spTree>
    <p:extLst>
      <p:ext uri="{BB962C8B-B14F-4D97-AF65-F5344CB8AC3E}">
        <p14:creationId xmlns:p14="http://schemas.microsoft.com/office/powerpoint/2010/main" val="2115426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Vlog</a:t>
            </a:r>
            <a:endParaRPr lang="nl-NL" dirty="0"/>
          </a:p>
        </p:txBody>
      </p:sp>
      <p:sp>
        <p:nvSpPr>
          <p:cNvPr id="3" name="Tijdelijke aanduiding voor inhoud 2"/>
          <p:cNvSpPr>
            <a:spLocks noGrp="1"/>
          </p:cNvSpPr>
          <p:nvPr>
            <p:ph idx="1"/>
          </p:nvPr>
        </p:nvSpPr>
        <p:spPr/>
        <p:txBody>
          <a:bodyPr>
            <a:normAutofit fontScale="85000" lnSpcReduction="10000"/>
          </a:bodyPr>
          <a:lstStyle/>
          <a:p>
            <a:r>
              <a:rPr lang="nl-NL" u="sng" dirty="0">
                <a:hlinkClick r:id="rId3"/>
              </a:rPr>
              <a:t>http://www.whyilovethisbook.com/category/door-wie/scholieren</a:t>
            </a:r>
            <a:r>
              <a:rPr lang="nl-NL" u="sng" dirty="0" smtClean="0">
                <a:hlinkClick r:id="rId3"/>
              </a:rPr>
              <a:t>/</a:t>
            </a:r>
            <a:endParaRPr lang="nl-NL" u="sng" dirty="0" smtClean="0"/>
          </a:p>
          <a:p>
            <a:endParaRPr lang="nl-NL" u="sng" dirty="0"/>
          </a:p>
          <a:p>
            <a:r>
              <a:rPr lang="nl-NL" dirty="0" smtClean="0"/>
              <a:t>Wat vertelt de spreker over het boek?</a:t>
            </a:r>
          </a:p>
          <a:p>
            <a:endParaRPr lang="nl-NL" dirty="0"/>
          </a:p>
          <a:p>
            <a:r>
              <a:rPr lang="nl-NL" dirty="0" smtClean="0"/>
              <a:t>Kreeg je zin om het boek te lezen of juist niet?</a:t>
            </a:r>
          </a:p>
          <a:p>
            <a:endParaRPr lang="nl-NL" dirty="0"/>
          </a:p>
          <a:p>
            <a:r>
              <a:rPr lang="nl-NL" dirty="0" smtClean="0"/>
              <a:t>Waarom wel of niet?</a:t>
            </a: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4</a:t>
            </a:fld>
            <a:endParaRPr lang="en-US"/>
          </a:p>
        </p:txBody>
      </p:sp>
      <p:pic>
        <p:nvPicPr>
          <p:cNvPr id="5" name="Afbeelding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6516" y="417232"/>
            <a:ext cx="1742768" cy="1742768"/>
          </a:xfrm>
          <a:prstGeom prst="rect">
            <a:avLst/>
          </a:prstGeom>
        </p:spPr>
      </p:pic>
    </p:spTree>
    <p:extLst>
      <p:ext uri="{BB962C8B-B14F-4D97-AF65-F5344CB8AC3E}">
        <p14:creationId xmlns:p14="http://schemas.microsoft.com/office/powerpoint/2010/main" val="416933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Opdracht 1 Vlogs bekijken. </a:t>
            </a:r>
          </a:p>
        </p:txBody>
      </p:sp>
      <p:sp>
        <p:nvSpPr>
          <p:cNvPr id="3" name="Tijdelijke aanduiding voor inhoud 2"/>
          <p:cNvSpPr>
            <a:spLocks noGrp="1"/>
          </p:cNvSpPr>
          <p:nvPr>
            <p:ph idx="1"/>
          </p:nvPr>
        </p:nvSpPr>
        <p:spPr>
          <a:xfrm>
            <a:off x="924790" y="2304000"/>
            <a:ext cx="7571209" cy="3708000"/>
          </a:xfrm>
        </p:spPr>
        <p:txBody>
          <a:bodyPr>
            <a:normAutofit fontScale="62500" lnSpcReduction="20000"/>
          </a:bodyPr>
          <a:lstStyle/>
          <a:p>
            <a:pPr marL="0" indent="0">
              <a:buNone/>
            </a:pPr>
            <a:r>
              <a:rPr lang="nl-NL" dirty="0"/>
              <a:t> </a:t>
            </a:r>
            <a:r>
              <a:rPr lang="nl-NL" sz="4500" dirty="0" smtClean="0"/>
              <a:t>Ga naar de site </a:t>
            </a:r>
            <a:r>
              <a:rPr lang="nl-NL" sz="4500" dirty="0" smtClean="0">
                <a:hlinkClick r:id="rId3"/>
              </a:rPr>
              <a:t>www.whyilovethisbook.com</a:t>
            </a:r>
            <a:r>
              <a:rPr lang="nl-NL" sz="4500" dirty="0" smtClean="0"/>
              <a:t> </a:t>
            </a:r>
          </a:p>
          <a:p>
            <a:pPr marL="0" indent="0">
              <a:buNone/>
            </a:pPr>
            <a:r>
              <a:rPr lang="nl-NL" sz="4500" dirty="0"/>
              <a:t> </a:t>
            </a:r>
          </a:p>
          <a:p>
            <a:pPr marL="0" indent="0">
              <a:buNone/>
            </a:pPr>
            <a:r>
              <a:rPr lang="nl-NL" sz="4500" dirty="0"/>
              <a:t>Bekijk drie of meer filmpjes. Ze duren 1 minuut. </a:t>
            </a:r>
          </a:p>
          <a:p>
            <a:pPr marL="0" indent="0">
              <a:buNone/>
            </a:pPr>
            <a:r>
              <a:rPr lang="nl-NL" sz="4500" dirty="0"/>
              <a:t> </a:t>
            </a:r>
          </a:p>
          <a:p>
            <a:pPr marL="0" indent="0">
              <a:buNone/>
            </a:pPr>
            <a:r>
              <a:rPr lang="nl-NL" sz="4500" dirty="0"/>
              <a:t>Door welk filmpje denk je: dat lijkt me wel een leuke tekst of een leuk boek? </a:t>
            </a:r>
          </a:p>
          <a:p>
            <a:pPr marL="0" indent="0">
              <a:buNone/>
            </a:pPr>
            <a:endParaRPr lang="nl-NL" sz="4500" dirty="0"/>
          </a:p>
          <a:p>
            <a:pPr marL="0" indent="0">
              <a:buNone/>
            </a:pPr>
            <a:r>
              <a:rPr lang="nl-NL" sz="4500" dirty="0"/>
              <a:t>Noteer in de opdracht welk boek je wel eens zou willen lezen. </a:t>
            </a:r>
          </a:p>
          <a:p>
            <a:pPr marL="0" indent="0">
              <a:buNone/>
            </a:pPr>
            <a:endParaRPr lang="nl-NL" dirty="0" smtClean="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5</a:t>
            </a:fld>
            <a:endParaRPr lang="en-US"/>
          </a:p>
        </p:txBody>
      </p:sp>
    </p:spTree>
    <p:extLst>
      <p:ext uri="{BB962C8B-B14F-4D97-AF65-F5344CB8AC3E}">
        <p14:creationId xmlns:p14="http://schemas.microsoft.com/office/powerpoint/2010/main" val="1226039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0000" y="827392"/>
            <a:ext cx="7956000" cy="1080000"/>
          </a:xfrm>
        </p:spPr>
        <p:txBody>
          <a:bodyPr/>
          <a:lstStyle/>
          <a:p>
            <a:r>
              <a:rPr lang="nl-NL" dirty="0" smtClean="0"/>
              <a:t>Opdracht 2 Woordenschat</a:t>
            </a:r>
            <a:endParaRPr lang="nl-NL" dirty="0"/>
          </a:p>
        </p:txBody>
      </p:sp>
      <p:sp>
        <p:nvSpPr>
          <p:cNvPr id="3" name="Tijdelijke aanduiding voor inhoud 2"/>
          <p:cNvSpPr>
            <a:spLocks noGrp="1"/>
          </p:cNvSpPr>
          <p:nvPr>
            <p:ph idx="1"/>
          </p:nvPr>
        </p:nvSpPr>
        <p:spPr>
          <a:xfrm>
            <a:off x="540000" y="2090502"/>
            <a:ext cx="7956000" cy="3708000"/>
          </a:xfrm>
        </p:spPr>
        <p:txBody>
          <a:bodyPr>
            <a:normAutofit/>
          </a:bodyPr>
          <a:lstStyle/>
          <a:p>
            <a:pPr marL="0" indent="0">
              <a:buNone/>
            </a:pPr>
            <a:r>
              <a:rPr lang="nl-NL" dirty="0" smtClean="0"/>
              <a:t>1. </a:t>
            </a:r>
            <a:r>
              <a:rPr lang="nl-NL" sz="2800" dirty="0" smtClean="0"/>
              <a:t>Zoek een passende </a:t>
            </a:r>
            <a:r>
              <a:rPr lang="nl-NL" sz="2800" dirty="0" err="1" smtClean="0"/>
              <a:t>emoticon</a:t>
            </a:r>
            <a:r>
              <a:rPr lang="nl-NL" sz="2800" dirty="0" smtClean="0"/>
              <a:t> of pictogram bij de woorden</a:t>
            </a:r>
          </a:p>
          <a:p>
            <a:pPr marL="0" indent="0">
              <a:buNone/>
            </a:pPr>
            <a:r>
              <a:rPr lang="nl-NL" sz="2800" dirty="0" smtClean="0"/>
              <a:t>Bijvoorbeeld:  </a:t>
            </a:r>
          </a:p>
          <a:p>
            <a:pPr marL="0" indent="0">
              <a:buNone/>
            </a:pPr>
            <a:endParaRPr lang="nl-NL" sz="2800" dirty="0" smtClean="0"/>
          </a:p>
          <a:p>
            <a:pPr marL="0" indent="0">
              <a:buNone/>
            </a:pPr>
            <a:r>
              <a:rPr lang="nl-NL" sz="2800" dirty="0" smtClean="0"/>
              <a:t>2. Zoek online een boektitel bij de woorden</a:t>
            </a:r>
          </a:p>
          <a:p>
            <a:pPr marL="0" indent="0">
              <a:buNone/>
            </a:pPr>
            <a:r>
              <a:rPr lang="nl-NL" sz="2800" dirty="0" smtClean="0"/>
              <a:t>Bijvoorbeeld: Geschiedenis</a:t>
            </a:r>
            <a:r>
              <a:rPr lang="nl-NL" dirty="0" smtClean="0"/>
              <a:t> </a:t>
            </a:r>
          </a:p>
          <a:p>
            <a:pPr lvl="1"/>
            <a:endParaRPr lang="nl-NL" dirty="0"/>
          </a:p>
          <a:p>
            <a:endParaRPr lang="nl-NL" dirty="0" smtClean="0"/>
          </a:p>
          <a:p>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6</a:t>
            </a:fld>
            <a:endParaRPr lang="en-US"/>
          </a:p>
        </p:txBody>
      </p:sp>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8952" y="3915507"/>
            <a:ext cx="1273704" cy="2037110"/>
          </a:xfrm>
          <a:prstGeom prst="rect">
            <a:avLst/>
          </a:prstGeom>
        </p:spPr>
      </p:pic>
      <p:pic>
        <p:nvPicPr>
          <p:cNvPr id="8" name="Afbeelding 7"/>
          <p:cNvPicPr>
            <a:picLocks noChangeAspect="1"/>
          </p:cNvPicPr>
          <p:nvPr/>
        </p:nvPicPr>
        <p:blipFill>
          <a:blip r:embed="rId4"/>
          <a:stretch>
            <a:fillRect/>
          </a:stretch>
        </p:blipFill>
        <p:spPr>
          <a:xfrm>
            <a:off x="2834280" y="2775620"/>
            <a:ext cx="3197244" cy="1139887"/>
          </a:xfrm>
          <a:prstGeom prst="rect">
            <a:avLst/>
          </a:prstGeom>
        </p:spPr>
      </p:pic>
    </p:spTree>
    <p:extLst>
      <p:ext uri="{BB962C8B-B14F-4D97-AF65-F5344CB8AC3E}">
        <p14:creationId xmlns:p14="http://schemas.microsoft.com/office/powerpoint/2010/main" val="348807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3 Maak een vlog</a:t>
            </a:r>
            <a:endParaRPr lang="nl-NL" dirty="0"/>
          </a:p>
        </p:txBody>
      </p:sp>
      <p:sp>
        <p:nvSpPr>
          <p:cNvPr id="3" name="Tijdelijke aanduiding voor inhoud 2"/>
          <p:cNvSpPr>
            <a:spLocks noGrp="1"/>
          </p:cNvSpPr>
          <p:nvPr>
            <p:ph idx="1"/>
          </p:nvPr>
        </p:nvSpPr>
        <p:spPr/>
        <p:txBody>
          <a:bodyPr>
            <a:normAutofit fontScale="85000" lnSpcReduction="20000"/>
          </a:bodyPr>
          <a:lstStyle/>
          <a:p>
            <a:pPr>
              <a:lnSpc>
                <a:spcPct val="120000"/>
              </a:lnSpc>
            </a:pPr>
            <a:r>
              <a:rPr lang="nl-NL" dirty="0"/>
              <a:t>Maak een leuk kort </a:t>
            </a:r>
            <a:r>
              <a:rPr lang="nl-NL" dirty="0" smtClean="0"/>
              <a:t>filmpje</a:t>
            </a:r>
            <a:r>
              <a:rPr lang="nl-NL" dirty="0"/>
              <a:t> </a:t>
            </a:r>
            <a:r>
              <a:rPr lang="nl-NL" dirty="0" smtClean="0"/>
              <a:t>(1 minuut)</a:t>
            </a:r>
            <a:endParaRPr lang="nl-NL" dirty="0"/>
          </a:p>
          <a:p>
            <a:pPr lvl="0">
              <a:lnSpc>
                <a:spcPct val="120000"/>
              </a:lnSpc>
            </a:pPr>
            <a:r>
              <a:rPr lang="nl-NL" dirty="0"/>
              <a:t>Vertel wat je las: de titel, wat voor een soort tekst het </a:t>
            </a:r>
            <a:r>
              <a:rPr lang="nl-NL" dirty="0" smtClean="0"/>
              <a:t>was: artikel </a:t>
            </a:r>
            <a:r>
              <a:rPr lang="nl-NL" dirty="0"/>
              <a:t>uit krant of tijdschrift, een strip, een hoofdstuk uit een (</a:t>
            </a:r>
            <a:r>
              <a:rPr lang="nl-NL" dirty="0" smtClean="0"/>
              <a:t>school)boek… </a:t>
            </a:r>
            <a:endParaRPr lang="nl-NL" dirty="0"/>
          </a:p>
          <a:p>
            <a:pPr lvl="0">
              <a:lnSpc>
                <a:spcPct val="120000"/>
              </a:lnSpc>
            </a:pPr>
            <a:r>
              <a:rPr lang="nl-NL" dirty="0"/>
              <a:t>Vertel kort waarover het ging </a:t>
            </a:r>
          </a:p>
          <a:p>
            <a:pPr lvl="0">
              <a:lnSpc>
                <a:spcPct val="120000"/>
              </a:lnSpc>
            </a:pPr>
            <a:r>
              <a:rPr lang="nl-NL" dirty="0"/>
              <a:t>Vertel wat je er van vond: Waarom zouden anderen dit ook moeten lezen? Promoot wat je las! </a:t>
            </a:r>
          </a:p>
          <a:p>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7</a:t>
            </a:fld>
            <a:endParaRPr lang="en-US"/>
          </a:p>
        </p:txBody>
      </p:sp>
    </p:spTree>
    <p:extLst>
      <p:ext uri="{BB962C8B-B14F-4D97-AF65-F5344CB8AC3E}">
        <p14:creationId xmlns:p14="http://schemas.microsoft.com/office/powerpoint/2010/main" val="2537627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Vlogs </a:t>
            </a:r>
            <a:endParaRPr lang="nl-NL" dirty="0"/>
          </a:p>
        </p:txBody>
      </p:sp>
      <p:sp>
        <p:nvSpPr>
          <p:cNvPr id="3" name="Tijdelijke aanduiding voor inhoud 2"/>
          <p:cNvSpPr>
            <a:spLocks noGrp="1"/>
          </p:cNvSpPr>
          <p:nvPr>
            <p:ph idx="1"/>
          </p:nvPr>
        </p:nvSpPr>
        <p:spPr/>
        <p:txBody>
          <a:bodyPr/>
          <a:lstStyle/>
          <a:p>
            <a:r>
              <a:rPr lang="nl-NL" dirty="0" smtClean="0"/>
              <a:t>Kijk naar de vlog</a:t>
            </a:r>
          </a:p>
          <a:p>
            <a:r>
              <a:rPr lang="nl-NL" dirty="0" smtClean="0"/>
              <a:t>Wat is er goed aan deze vlog?</a:t>
            </a:r>
          </a:p>
          <a:p>
            <a:r>
              <a:rPr lang="nl-NL" dirty="0" smtClean="0"/>
              <a:t>Krijg je zin om dit ook te lezen?</a:t>
            </a:r>
          </a:p>
          <a:p>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8</a:t>
            </a:fld>
            <a:endParaRPr lang="en-US"/>
          </a:p>
        </p:txBody>
      </p:sp>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4884" y="4158000"/>
            <a:ext cx="4124820" cy="2066431"/>
          </a:xfrm>
          <a:prstGeom prst="rect">
            <a:avLst/>
          </a:prstGeom>
        </p:spPr>
      </p:pic>
    </p:spTree>
    <p:extLst>
      <p:ext uri="{BB962C8B-B14F-4D97-AF65-F5344CB8AC3E}">
        <p14:creationId xmlns:p14="http://schemas.microsoft.com/office/powerpoint/2010/main" val="537790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Afronding</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Schrijf het nummer op van de vlog die jij het beste vond en laat zien. </a:t>
            </a:r>
          </a:p>
          <a:p>
            <a:endParaRPr lang="nl-NL" dirty="0"/>
          </a:p>
          <a:p>
            <a:r>
              <a:rPr lang="nl-NL" dirty="0" smtClean="0"/>
              <a:t>Vertel waarom je de vlog goed vond.</a:t>
            </a: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9</a:t>
            </a:fld>
            <a:endParaRPr lang="en-US"/>
          </a:p>
        </p:txBody>
      </p:sp>
    </p:spTree>
    <p:extLst>
      <p:ext uri="{BB962C8B-B14F-4D97-AF65-F5344CB8AC3E}">
        <p14:creationId xmlns:p14="http://schemas.microsoft.com/office/powerpoint/2010/main" val="2528414647"/>
      </p:ext>
    </p:extLst>
  </p:cSld>
  <p:clrMapOvr>
    <a:masterClrMapping/>
  </p:clrMapOvr>
</p:sld>
</file>

<file path=ppt/theme/theme1.xml><?xml version="1.0" encoding="utf-8"?>
<a:theme xmlns:a="http://schemas.openxmlformats.org/drawingml/2006/main" name="ITTA-volg">
  <a:themeElements>
    <a:clrScheme name="ITTA">
      <a:dk1>
        <a:srgbClr val="00287A"/>
      </a:dk1>
      <a:lt1>
        <a:srgbClr val="FFFFFF"/>
      </a:lt1>
      <a:dk2>
        <a:srgbClr val="000000"/>
      </a:dk2>
      <a:lt2>
        <a:srgbClr val="99A9C9"/>
      </a:lt2>
      <a:accent1>
        <a:srgbClr val="E87726"/>
      </a:accent1>
      <a:accent2>
        <a:srgbClr val="FFFFFF"/>
      </a:accent2>
      <a:accent3>
        <a:srgbClr val="99A9C9"/>
      </a:accent3>
      <a:accent4>
        <a:srgbClr val="0055FF"/>
      </a:accent4>
      <a:accent5>
        <a:srgbClr val="00287A"/>
      </a:accent5>
      <a:accent6>
        <a:srgbClr val="000000"/>
      </a:accent6>
      <a:hlink>
        <a:srgbClr val="E87726"/>
      </a:hlink>
      <a:folHlink>
        <a:srgbClr val="0055FF"/>
      </a:folHlink>
    </a:clrScheme>
    <a:fontScheme name="Office 2">
      <a:majorFont>
        <a:latin typeface="TheSansOffice LF"/>
        <a:ea typeface=""/>
        <a:cs typeface=""/>
        <a:font script="Jpan" typeface="Arial"/>
        <a:font script="Hang" typeface="Arial"/>
        <a:font script="Hans" typeface="Arial"/>
        <a:font script="Hant" typeface="Arial"/>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heSansOffice LF"/>
        <a:ea typeface=""/>
        <a:cs typeface=""/>
        <a:font script="Jpan" typeface="Arial"/>
        <a:font script="Hang" typeface="Arial"/>
        <a:font script="Hans" typeface="Arial"/>
        <a:font script="Hant" typeface="Arial"/>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ITTA-template</Template>
  <TotalTime>3999</TotalTime>
  <Words>959</Words>
  <Application>Microsoft Office PowerPoint</Application>
  <PresentationFormat>Diavoorstelling (4:3)</PresentationFormat>
  <Paragraphs>126</Paragraphs>
  <Slides>10</Slides>
  <Notes>10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TheSansOffice LF</vt:lpstr>
      <vt:lpstr>ITTA-volg</vt:lpstr>
      <vt:lpstr> Lees en vlog </vt:lpstr>
      <vt:lpstr>Lees je wel eens wat?</vt:lpstr>
      <vt:lpstr>Doel van de les</vt:lpstr>
      <vt:lpstr>Vlog</vt:lpstr>
      <vt:lpstr>Opdracht 1 Vlogs bekijken. </vt:lpstr>
      <vt:lpstr>Opdracht 2 Woordenschat</vt:lpstr>
      <vt:lpstr>Opdracht 3 Maak een vlog</vt:lpstr>
      <vt:lpstr>Vlogs </vt:lpstr>
      <vt:lpstr>Afronding</vt:lpstr>
      <vt:lpstr>Evaluatie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Halewijn</dc:creator>
  <cp:lastModifiedBy>Tiba Bolle</cp:lastModifiedBy>
  <cp:revision>314</cp:revision>
  <cp:lastPrinted>2013-12-10T10:20:47Z</cp:lastPrinted>
  <dcterms:created xsi:type="dcterms:W3CDTF">2013-03-28T11:54:07Z</dcterms:created>
  <dcterms:modified xsi:type="dcterms:W3CDTF">2020-05-15T06:05:23Z</dcterms:modified>
</cp:coreProperties>
</file>