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48" r:id="rId5"/>
  </p:sldMasterIdLst>
  <p:notesMasterIdLst>
    <p:notesMasterId r:id="rId26"/>
  </p:notesMasterIdLst>
  <p:sldIdLst>
    <p:sldId id="269" r:id="rId6"/>
    <p:sldId id="268" r:id="rId7"/>
    <p:sldId id="256" r:id="rId8"/>
    <p:sldId id="270" r:id="rId9"/>
    <p:sldId id="271" r:id="rId10"/>
    <p:sldId id="273" r:id="rId11"/>
    <p:sldId id="275" r:id="rId12"/>
    <p:sldId id="272" r:id="rId13"/>
    <p:sldId id="274" r:id="rId14"/>
    <p:sldId id="276" r:id="rId15"/>
    <p:sldId id="492" r:id="rId16"/>
    <p:sldId id="486" r:id="rId17"/>
    <p:sldId id="493" r:id="rId18"/>
    <p:sldId id="487" r:id="rId19"/>
    <p:sldId id="488" r:id="rId20"/>
    <p:sldId id="489" r:id="rId21"/>
    <p:sldId id="490" r:id="rId22"/>
    <p:sldId id="491" r:id="rId23"/>
    <p:sldId id="484" r:id="rId24"/>
    <p:sldId id="485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01D"/>
    <a:srgbClr val="333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5D98F7-4548-470E-8F98-9BE2E0DB0EAF}" v="22" dt="2023-11-07T10:42:24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676" autoAdjust="0"/>
  </p:normalViewPr>
  <p:slideViewPr>
    <p:cSldViewPr snapToGrid="0" snapToObjects="1">
      <p:cViewPr varScale="1">
        <p:scale>
          <a:sx n="32" d="100"/>
          <a:sy n="32" d="100"/>
        </p:scale>
        <p:origin x="512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8" d="100"/>
          <a:sy n="108" d="100"/>
        </p:scale>
        <p:origin x="27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mie Prins" userId="9a8bf4ca-4e83-48f9-b8a5-a1cae7ea0f2b" providerId="ADAL" clId="{395D98F7-4548-470E-8F98-9BE2E0DB0EAF}"/>
    <pc:docChg chg="undo custSel addSld modSld sldOrd">
      <pc:chgData name="Lammie Prins" userId="9a8bf4ca-4e83-48f9-b8a5-a1cae7ea0f2b" providerId="ADAL" clId="{395D98F7-4548-470E-8F98-9BE2E0DB0EAF}" dt="2023-11-07T10:44:33.985" v="1237" actId="20577"/>
      <pc:docMkLst>
        <pc:docMk/>
      </pc:docMkLst>
      <pc:sldChg chg="addSp delSp modSp mod">
        <pc:chgData name="Lammie Prins" userId="9a8bf4ca-4e83-48f9-b8a5-a1cae7ea0f2b" providerId="ADAL" clId="{395D98F7-4548-470E-8F98-9BE2E0DB0EAF}" dt="2023-11-07T10:17:44.944" v="234" actId="20577"/>
        <pc:sldMkLst>
          <pc:docMk/>
          <pc:sldMk cId="2850766314" sldId="256"/>
        </pc:sldMkLst>
        <pc:spChg chg="mod">
          <ac:chgData name="Lammie Prins" userId="9a8bf4ca-4e83-48f9-b8a5-a1cae7ea0f2b" providerId="ADAL" clId="{395D98F7-4548-470E-8F98-9BE2E0DB0EAF}" dt="2023-11-07T10:17:44.944" v="234" actId="20577"/>
          <ac:spMkLst>
            <pc:docMk/>
            <pc:sldMk cId="2850766314" sldId="256"/>
            <ac:spMk id="2" creationId="{223EE0FE-C530-7245-A966-191296444B4D}"/>
          </ac:spMkLst>
        </pc:spChg>
        <pc:spChg chg="del mod">
          <ac:chgData name="Lammie Prins" userId="9a8bf4ca-4e83-48f9-b8a5-a1cae7ea0f2b" providerId="ADAL" clId="{395D98F7-4548-470E-8F98-9BE2E0DB0EAF}" dt="2023-10-30T07:57:43.107" v="182" actId="478"/>
          <ac:spMkLst>
            <pc:docMk/>
            <pc:sldMk cId="2850766314" sldId="256"/>
            <ac:spMk id="3" creationId="{1757150E-B1D8-414D-B5D2-A4E559F2DA98}"/>
          </ac:spMkLst>
        </pc:spChg>
        <pc:picChg chg="add mod">
          <ac:chgData name="Lammie Prins" userId="9a8bf4ca-4e83-48f9-b8a5-a1cae7ea0f2b" providerId="ADAL" clId="{395D98F7-4548-470E-8F98-9BE2E0DB0EAF}" dt="2023-10-30T07:58:21.679" v="186"/>
          <ac:picMkLst>
            <pc:docMk/>
            <pc:sldMk cId="2850766314" sldId="256"/>
            <ac:picMk id="4" creationId="{382E8BF5-5A3F-30F4-BDBD-15214F07B643}"/>
          </ac:picMkLst>
        </pc:picChg>
        <pc:picChg chg="add mod">
          <ac:chgData name="Lammie Prins" userId="9a8bf4ca-4e83-48f9-b8a5-a1cae7ea0f2b" providerId="ADAL" clId="{395D98F7-4548-470E-8F98-9BE2E0DB0EAF}" dt="2023-10-30T07:58:33.452" v="187"/>
          <ac:picMkLst>
            <pc:docMk/>
            <pc:sldMk cId="2850766314" sldId="256"/>
            <ac:picMk id="5" creationId="{08C68A8F-E69D-AFE6-11D7-59DE227B4785}"/>
          </ac:picMkLst>
        </pc:picChg>
        <pc:picChg chg="add mod">
          <ac:chgData name="Lammie Prins" userId="9a8bf4ca-4e83-48f9-b8a5-a1cae7ea0f2b" providerId="ADAL" clId="{395D98F7-4548-470E-8F98-9BE2E0DB0EAF}" dt="2023-10-30T07:59:11.585" v="190" actId="14100"/>
          <ac:picMkLst>
            <pc:docMk/>
            <pc:sldMk cId="2850766314" sldId="256"/>
            <ac:picMk id="7" creationId="{F1EC3857-633F-8A07-7946-8269677334BB}"/>
          </ac:picMkLst>
        </pc:picChg>
      </pc:sldChg>
      <pc:sldChg chg="addSp delSp modSp mod">
        <pc:chgData name="Lammie Prins" userId="9a8bf4ca-4e83-48f9-b8a5-a1cae7ea0f2b" providerId="ADAL" clId="{395D98F7-4548-470E-8F98-9BE2E0DB0EAF}" dt="2023-10-30T07:56:42.894" v="179" actId="26606"/>
        <pc:sldMkLst>
          <pc:docMk/>
          <pc:sldMk cId="3795650850" sldId="268"/>
        </pc:sldMkLst>
        <pc:spChg chg="mod">
          <ac:chgData name="Lammie Prins" userId="9a8bf4ca-4e83-48f9-b8a5-a1cae7ea0f2b" providerId="ADAL" clId="{395D98F7-4548-470E-8F98-9BE2E0DB0EAF}" dt="2023-10-30T07:56:42.894" v="179" actId="26606"/>
          <ac:spMkLst>
            <pc:docMk/>
            <pc:sldMk cId="3795650850" sldId="268"/>
            <ac:spMk id="2" creationId="{0BEA3737-2351-E245-A5DB-F8FDFD764A2D}"/>
          </ac:spMkLst>
        </pc:spChg>
        <pc:spChg chg="del mod">
          <ac:chgData name="Lammie Prins" userId="9a8bf4ca-4e83-48f9-b8a5-a1cae7ea0f2b" providerId="ADAL" clId="{395D98F7-4548-470E-8F98-9BE2E0DB0EAF}" dt="2023-10-30T07:55:26.744" v="174" actId="22"/>
          <ac:spMkLst>
            <pc:docMk/>
            <pc:sldMk cId="3795650850" sldId="268"/>
            <ac:spMk id="3" creationId="{120FF144-6A5F-C446-8446-8DEEA0FF2A36}"/>
          </ac:spMkLst>
        </pc:spChg>
        <pc:spChg chg="mod">
          <ac:chgData name="Lammie Prins" userId="9a8bf4ca-4e83-48f9-b8a5-a1cae7ea0f2b" providerId="ADAL" clId="{395D98F7-4548-470E-8F98-9BE2E0DB0EAF}" dt="2023-10-30T07:56:42.894" v="179" actId="26606"/>
          <ac:spMkLst>
            <pc:docMk/>
            <pc:sldMk cId="3795650850" sldId="268"/>
            <ac:spMk id="4" creationId="{9B2D8C68-39D5-6E40-AFA3-16E2FD53D91B}"/>
          </ac:spMkLst>
        </pc:spChg>
        <pc:spChg chg="del">
          <ac:chgData name="Lammie Prins" userId="9a8bf4ca-4e83-48f9-b8a5-a1cae7ea0f2b" providerId="ADAL" clId="{395D98F7-4548-470E-8F98-9BE2E0DB0EAF}" dt="2023-10-30T07:56:28.028" v="176" actId="931"/>
          <ac:spMkLst>
            <pc:docMk/>
            <pc:sldMk cId="3795650850" sldId="268"/>
            <ac:spMk id="5" creationId="{3D34FA57-AD34-8E41-83D2-28F9A1542C03}"/>
          </ac:spMkLst>
        </pc:spChg>
        <pc:picChg chg="add mod ord">
          <ac:chgData name="Lammie Prins" userId="9a8bf4ca-4e83-48f9-b8a5-a1cae7ea0f2b" providerId="ADAL" clId="{395D98F7-4548-470E-8F98-9BE2E0DB0EAF}" dt="2023-10-30T07:56:42.894" v="179" actId="26606"/>
          <ac:picMkLst>
            <pc:docMk/>
            <pc:sldMk cId="3795650850" sldId="268"/>
            <ac:picMk id="7" creationId="{637EB398-C222-21E1-03B4-1B7F77754926}"/>
          </ac:picMkLst>
        </pc:picChg>
        <pc:picChg chg="add mod">
          <ac:chgData name="Lammie Prins" userId="9a8bf4ca-4e83-48f9-b8a5-a1cae7ea0f2b" providerId="ADAL" clId="{395D98F7-4548-470E-8F98-9BE2E0DB0EAF}" dt="2023-10-30T07:56:42.894" v="179" actId="26606"/>
          <ac:picMkLst>
            <pc:docMk/>
            <pc:sldMk cId="3795650850" sldId="268"/>
            <ac:picMk id="9" creationId="{844FD610-56BD-6BBA-DFE2-D7A55D170388}"/>
          </ac:picMkLst>
        </pc:picChg>
      </pc:sldChg>
      <pc:sldChg chg="modSp mod">
        <pc:chgData name="Lammie Prins" userId="9a8bf4ca-4e83-48f9-b8a5-a1cae7ea0f2b" providerId="ADAL" clId="{395D98F7-4548-470E-8F98-9BE2E0DB0EAF}" dt="2023-10-30T07:54:17.940" v="151" actId="1076"/>
        <pc:sldMkLst>
          <pc:docMk/>
          <pc:sldMk cId="138475119" sldId="269"/>
        </pc:sldMkLst>
        <pc:spChg chg="mod">
          <ac:chgData name="Lammie Prins" userId="9a8bf4ca-4e83-48f9-b8a5-a1cae7ea0f2b" providerId="ADAL" clId="{395D98F7-4548-470E-8F98-9BE2E0DB0EAF}" dt="2023-10-30T07:53:37.866" v="47" actId="20577"/>
          <ac:spMkLst>
            <pc:docMk/>
            <pc:sldMk cId="138475119" sldId="269"/>
            <ac:spMk id="3" creationId="{339B8728-0EB5-4840-8A65-D9EECCAEED02}"/>
          </ac:spMkLst>
        </pc:spChg>
        <pc:spChg chg="mod">
          <ac:chgData name="Lammie Prins" userId="9a8bf4ca-4e83-48f9-b8a5-a1cae7ea0f2b" providerId="ADAL" clId="{395D98F7-4548-470E-8F98-9BE2E0DB0EAF}" dt="2023-10-30T07:54:17.940" v="151" actId="1076"/>
          <ac:spMkLst>
            <pc:docMk/>
            <pc:sldMk cId="138475119" sldId="269"/>
            <ac:spMk id="4" creationId="{D22690FF-815C-E34A-9DAA-A65C557A9703}"/>
          </ac:spMkLst>
        </pc:spChg>
      </pc:sldChg>
      <pc:sldChg chg="addSp modSp new mod ord modClrScheme chgLayout">
        <pc:chgData name="Lammie Prins" userId="9a8bf4ca-4e83-48f9-b8a5-a1cae7ea0f2b" providerId="ADAL" clId="{395D98F7-4548-470E-8F98-9BE2E0DB0EAF}" dt="2023-11-07T10:19:02.068" v="247"/>
        <pc:sldMkLst>
          <pc:docMk/>
          <pc:sldMk cId="3960364843" sldId="270"/>
        </pc:sldMkLst>
        <pc:spChg chg="mod">
          <ac:chgData name="Lammie Prins" userId="9a8bf4ca-4e83-48f9-b8a5-a1cae7ea0f2b" providerId="ADAL" clId="{395D98F7-4548-470E-8F98-9BE2E0DB0EAF}" dt="2023-11-07T10:18:50.580" v="243" actId="26606"/>
          <ac:spMkLst>
            <pc:docMk/>
            <pc:sldMk cId="3960364843" sldId="270"/>
            <ac:spMk id="2" creationId="{4D5A9409-C8AA-A459-D08A-B768C4DA42C0}"/>
          </ac:spMkLst>
        </pc:spChg>
        <pc:spChg chg="mod">
          <ac:chgData name="Lammie Prins" userId="9a8bf4ca-4e83-48f9-b8a5-a1cae7ea0f2b" providerId="ADAL" clId="{395D98F7-4548-470E-8F98-9BE2E0DB0EAF}" dt="2023-11-07T10:18:50.580" v="243" actId="26606"/>
          <ac:spMkLst>
            <pc:docMk/>
            <pc:sldMk cId="3960364843" sldId="270"/>
            <ac:spMk id="3" creationId="{46CE9062-E518-C8BB-C31B-0050C51ADBD2}"/>
          </ac:spMkLst>
        </pc:spChg>
        <pc:picChg chg="add mod ord">
          <ac:chgData name="Lammie Prins" userId="9a8bf4ca-4e83-48f9-b8a5-a1cae7ea0f2b" providerId="ADAL" clId="{395D98F7-4548-470E-8F98-9BE2E0DB0EAF}" dt="2023-11-07T10:18:57.513" v="245" actId="1076"/>
          <ac:picMkLst>
            <pc:docMk/>
            <pc:sldMk cId="3960364843" sldId="270"/>
            <ac:picMk id="4" creationId="{6B54ADA9-FF9D-4FCD-7615-8F21A567B352}"/>
          </ac:picMkLst>
        </pc:picChg>
      </pc:sldChg>
      <pc:sldChg chg="addSp delSp modSp new mod modNotesTx">
        <pc:chgData name="Lammie Prins" userId="9a8bf4ca-4e83-48f9-b8a5-a1cae7ea0f2b" providerId="ADAL" clId="{395D98F7-4548-470E-8F98-9BE2E0DB0EAF}" dt="2023-11-07T10:25:41.177" v="315" actId="20577"/>
        <pc:sldMkLst>
          <pc:docMk/>
          <pc:sldMk cId="292706093" sldId="271"/>
        </pc:sldMkLst>
        <pc:spChg chg="mod">
          <ac:chgData name="Lammie Prins" userId="9a8bf4ca-4e83-48f9-b8a5-a1cae7ea0f2b" providerId="ADAL" clId="{395D98F7-4548-470E-8F98-9BE2E0DB0EAF}" dt="2023-11-07T10:19:25.993" v="268" actId="20577"/>
          <ac:spMkLst>
            <pc:docMk/>
            <pc:sldMk cId="292706093" sldId="271"/>
            <ac:spMk id="2" creationId="{5BAEF1B4-AB4E-3ED4-5E3A-914AC5EF65EE}"/>
          </ac:spMkLst>
        </pc:spChg>
        <pc:spChg chg="del">
          <ac:chgData name="Lammie Prins" userId="9a8bf4ca-4e83-48f9-b8a5-a1cae7ea0f2b" providerId="ADAL" clId="{395D98F7-4548-470E-8F98-9BE2E0DB0EAF}" dt="2023-11-07T10:24:02.682" v="270" actId="478"/>
          <ac:spMkLst>
            <pc:docMk/>
            <pc:sldMk cId="292706093" sldId="271"/>
            <ac:spMk id="3" creationId="{F294A21F-EF2C-593B-792E-7B29393796F2}"/>
          </ac:spMkLst>
        </pc:spChg>
        <pc:picChg chg="add mod">
          <ac:chgData name="Lammie Prins" userId="9a8bf4ca-4e83-48f9-b8a5-a1cae7ea0f2b" providerId="ADAL" clId="{395D98F7-4548-470E-8F98-9BE2E0DB0EAF}" dt="2023-11-07T10:24:06.241" v="271" actId="1076"/>
          <ac:picMkLst>
            <pc:docMk/>
            <pc:sldMk cId="292706093" sldId="271"/>
            <ac:picMk id="5" creationId="{1B135662-27A3-02B4-E503-CF638664144E}"/>
          </ac:picMkLst>
        </pc:picChg>
        <pc:picChg chg="add mod">
          <ac:chgData name="Lammie Prins" userId="9a8bf4ca-4e83-48f9-b8a5-a1cae7ea0f2b" providerId="ADAL" clId="{395D98F7-4548-470E-8F98-9BE2E0DB0EAF}" dt="2023-11-07T10:24:16.354" v="273" actId="1076"/>
          <ac:picMkLst>
            <pc:docMk/>
            <pc:sldMk cId="292706093" sldId="271"/>
            <ac:picMk id="6" creationId="{9CFA740E-0295-B55D-DCE8-262B5D13ABC0}"/>
          </ac:picMkLst>
        </pc:picChg>
        <pc:picChg chg="add mod">
          <ac:chgData name="Lammie Prins" userId="9a8bf4ca-4e83-48f9-b8a5-a1cae7ea0f2b" providerId="ADAL" clId="{395D98F7-4548-470E-8F98-9BE2E0DB0EAF}" dt="2023-11-07T10:25:06.225" v="277"/>
          <ac:picMkLst>
            <pc:docMk/>
            <pc:sldMk cId="292706093" sldId="271"/>
            <ac:picMk id="1026" creationId="{4CDF01FA-E05C-2431-1FCA-367269BE85CB}"/>
          </ac:picMkLst>
        </pc:picChg>
      </pc:sldChg>
      <pc:sldChg chg="modSp new mod">
        <pc:chgData name="Lammie Prins" userId="9a8bf4ca-4e83-48f9-b8a5-a1cae7ea0f2b" providerId="ADAL" clId="{395D98F7-4548-470E-8F98-9BE2E0DB0EAF}" dt="2023-11-07T10:26:24.847" v="410" actId="20577"/>
        <pc:sldMkLst>
          <pc:docMk/>
          <pc:sldMk cId="1773669087" sldId="272"/>
        </pc:sldMkLst>
        <pc:spChg chg="mod">
          <ac:chgData name="Lammie Prins" userId="9a8bf4ca-4e83-48f9-b8a5-a1cae7ea0f2b" providerId="ADAL" clId="{395D98F7-4548-470E-8F98-9BE2E0DB0EAF}" dt="2023-11-07T10:26:24.847" v="410" actId="20577"/>
          <ac:spMkLst>
            <pc:docMk/>
            <pc:sldMk cId="1773669087" sldId="272"/>
            <ac:spMk id="2" creationId="{A1D9A976-5B2E-E062-073B-1AAF85FF5B63}"/>
          </ac:spMkLst>
        </pc:spChg>
      </pc:sldChg>
      <pc:sldChg chg="addSp delSp modSp new mod">
        <pc:chgData name="Lammie Prins" userId="9a8bf4ca-4e83-48f9-b8a5-a1cae7ea0f2b" providerId="ADAL" clId="{395D98F7-4548-470E-8F98-9BE2E0DB0EAF}" dt="2023-11-07T10:27:20.745" v="438" actId="14100"/>
        <pc:sldMkLst>
          <pc:docMk/>
          <pc:sldMk cId="2315650073" sldId="273"/>
        </pc:sldMkLst>
        <pc:spChg chg="mod">
          <ac:chgData name="Lammie Prins" userId="9a8bf4ca-4e83-48f9-b8a5-a1cae7ea0f2b" providerId="ADAL" clId="{395D98F7-4548-470E-8F98-9BE2E0DB0EAF}" dt="2023-11-07T10:26:48.202" v="432" actId="20577"/>
          <ac:spMkLst>
            <pc:docMk/>
            <pc:sldMk cId="2315650073" sldId="273"/>
            <ac:spMk id="2" creationId="{1315B3CB-002D-ED9F-CFC0-D4FC21126A12}"/>
          </ac:spMkLst>
        </pc:spChg>
        <pc:spChg chg="del">
          <ac:chgData name="Lammie Prins" userId="9a8bf4ca-4e83-48f9-b8a5-a1cae7ea0f2b" providerId="ADAL" clId="{395D98F7-4548-470E-8F98-9BE2E0DB0EAF}" dt="2023-11-07T10:27:05.337" v="434" actId="478"/>
          <ac:spMkLst>
            <pc:docMk/>
            <pc:sldMk cId="2315650073" sldId="273"/>
            <ac:spMk id="3" creationId="{486FB9EA-CC4F-6089-31D5-744CCF5FA978}"/>
          </ac:spMkLst>
        </pc:spChg>
        <pc:picChg chg="add mod">
          <ac:chgData name="Lammie Prins" userId="9a8bf4ca-4e83-48f9-b8a5-a1cae7ea0f2b" providerId="ADAL" clId="{395D98F7-4548-470E-8F98-9BE2E0DB0EAF}" dt="2023-11-07T10:27:20.745" v="438" actId="14100"/>
          <ac:picMkLst>
            <pc:docMk/>
            <pc:sldMk cId="2315650073" sldId="273"/>
            <ac:picMk id="5" creationId="{1A335A98-3E67-43B4-FAF2-41D454ACE0EC}"/>
          </ac:picMkLst>
        </pc:picChg>
      </pc:sldChg>
      <pc:sldChg chg="addSp modSp new mod modNotesTx">
        <pc:chgData name="Lammie Prins" userId="9a8bf4ca-4e83-48f9-b8a5-a1cae7ea0f2b" providerId="ADAL" clId="{395D98F7-4548-470E-8F98-9BE2E0DB0EAF}" dt="2023-11-07T10:31:45.833" v="716" actId="20577"/>
        <pc:sldMkLst>
          <pc:docMk/>
          <pc:sldMk cId="2615487903" sldId="274"/>
        </pc:sldMkLst>
        <pc:spChg chg="mod">
          <ac:chgData name="Lammie Prins" userId="9a8bf4ca-4e83-48f9-b8a5-a1cae7ea0f2b" providerId="ADAL" clId="{395D98F7-4548-470E-8F98-9BE2E0DB0EAF}" dt="2023-11-07T10:27:45.580" v="486" actId="404"/>
          <ac:spMkLst>
            <pc:docMk/>
            <pc:sldMk cId="2615487903" sldId="274"/>
            <ac:spMk id="2" creationId="{6C306777-F384-78CC-9DC4-2A23D82B7D86}"/>
          </ac:spMkLst>
        </pc:spChg>
        <pc:spChg chg="mod">
          <ac:chgData name="Lammie Prins" userId="9a8bf4ca-4e83-48f9-b8a5-a1cae7ea0f2b" providerId="ADAL" clId="{395D98F7-4548-470E-8F98-9BE2E0DB0EAF}" dt="2023-11-07T10:31:45.833" v="716" actId="20577"/>
          <ac:spMkLst>
            <pc:docMk/>
            <pc:sldMk cId="2615487903" sldId="274"/>
            <ac:spMk id="3" creationId="{8F79119C-B3F3-6AB3-DA38-D4CC997DB066}"/>
          </ac:spMkLst>
        </pc:spChg>
        <pc:picChg chg="add mod">
          <ac:chgData name="Lammie Prins" userId="9a8bf4ca-4e83-48f9-b8a5-a1cae7ea0f2b" providerId="ADAL" clId="{395D98F7-4548-470E-8F98-9BE2E0DB0EAF}" dt="2023-11-07T10:31:09.042" v="668"/>
          <ac:picMkLst>
            <pc:docMk/>
            <pc:sldMk cId="2615487903" sldId="274"/>
            <ac:picMk id="5" creationId="{5F11469C-2317-C873-7B5F-91E4795B1A99}"/>
          </ac:picMkLst>
        </pc:picChg>
      </pc:sldChg>
      <pc:sldChg chg="addSp delSp modSp new mod modClrScheme chgLayout">
        <pc:chgData name="Lammie Prins" userId="9a8bf4ca-4e83-48f9-b8a5-a1cae7ea0f2b" providerId="ADAL" clId="{395D98F7-4548-470E-8F98-9BE2E0DB0EAF}" dt="2023-11-07T10:28:50.297" v="530" actId="1076"/>
        <pc:sldMkLst>
          <pc:docMk/>
          <pc:sldMk cId="3909829478" sldId="275"/>
        </pc:sldMkLst>
        <pc:spChg chg="mod">
          <ac:chgData name="Lammie Prins" userId="9a8bf4ca-4e83-48f9-b8a5-a1cae7ea0f2b" providerId="ADAL" clId="{395D98F7-4548-470E-8F98-9BE2E0DB0EAF}" dt="2023-11-07T10:28:50.297" v="530" actId="1076"/>
          <ac:spMkLst>
            <pc:docMk/>
            <pc:sldMk cId="3909829478" sldId="275"/>
            <ac:spMk id="2" creationId="{551C3ABB-EA6F-6E76-61A3-B932F59C772C}"/>
          </ac:spMkLst>
        </pc:spChg>
        <pc:spChg chg="del">
          <ac:chgData name="Lammie Prins" userId="9a8bf4ca-4e83-48f9-b8a5-a1cae7ea0f2b" providerId="ADAL" clId="{395D98F7-4548-470E-8F98-9BE2E0DB0EAF}" dt="2023-11-07T10:28:45.864" v="529" actId="26606"/>
          <ac:spMkLst>
            <pc:docMk/>
            <pc:sldMk cId="3909829478" sldId="275"/>
            <ac:spMk id="3" creationId="{BD19C9D1-F214-55F8-57D5-F2E07BD6387B}"/>
          </ac:spMkLst>
        </pc:spChg>
        <pc:spChg chg="mod modVis">
          <ac:chgData name="Lammie Prins" userId="9a8bf4ca-4e83-48f9-b8a5-a1cae7ea0f2b" providerId="ADAL" clId="{395D98F7-4548-470E-8F98-9BE2E0DB0EAF}" dt="2023-11-07T10:28:45.864" v="529" actId="26606"/>
          <ac:spMkLst>
            <pc:docMk/>
            <pc:sldMk cId="3909829478" sldId="275"/>
            <ac:spMk id="4" creationId="{744559EF-0682-164C-29CB-3599A3CF3605}"/>
          </ac:spMkLst>
        </pc:spChg>
        <pc:picChg chg="add mod ord">
          <ac:chgData name="Lammie Prins" userId="9a8bf4ca-4e83-48f9-b8a5-a1cae7ea0f2b" providerId="ADAL" clId="{395D98F7-4548-470E-8F98-9BE2E0DB0EAF}" dt="2023-11-07T10:28:45.864" v="529" actId="26606"/>
          <ac:picMkLst>
            <pc:docMk/>
            <pc:sldMk cId="3909829478" sldId="275"/>
            <ac:picMk id="5" creationId="{7E305706-34FB-F713-80E2-182BE1E9E79E}"/>
          </ac:picMkLst>
        </pc:picChg>
      </pc:sldChg>
      <pc:sldChg chg="addSp modSp new mod modNotesTx">
        <pc:chgData name="Lammie Prins" userId="9a8bf4ca-4e83-48f9-b8a5-a1cae7ea0f2b" providerId="ADAL" clId="{395D98F7-4548-470E-8F98-9BE2E0DB0EAF}" dt="2023-11-07T10:30:23" v="667"/>
        <pc:sldMkLst>
          <pc:docMk/>
          <pc:sldMk cId="932808971" sldId="276"/>
        </pc:sldMkLst>
        <pc:spChg chg="mod">
          <ac:chgData name="Lammie Prins" userId="9a8bf4ca-4e83-48f9-b8a5-a1cae7ea0f2b" providerId="ADAL" clId="{395D98F7-4548-470E-8F98-9BE2E0DB0EAF}" dt="2023-11-07T10:29:37.354" v="621" actId="404"/>
          <ac:spMkLst>
            <pc:docMk/>
            <pc:sldMk cId="932808971" sldId="276"/>
            <ac:spMk id="2" creationId="{265D2122-E90F-45DC-D9C1-0799730043EC}"/>
          </ac:spMkLst>
        </pc:spChg>
        <pc:picChg chg="add mod">
          <ac:chgData name="Lammie Prins" userId="9a8bf4ca-4e83-48f9-b8a5-a1cae7ea0f2b" providerId="ADAL" clId="{395D98F7-4548-470E-8F98-9BE2E0DB0EAF}" dt="2023-11-07T10:30:09.090" v="628"/>
          <ac:picMkLst>
            <pc:docMk/>
            <pc:sldMk cId="932808971" sldId="276"/>
            <ac:picMk id="5" creationId="{4A62CF4B-F6B9-A419-05F3-80E2941A4865}"/>
          </ac:picMkLst>
        </pc:picChg>
        <pc:picChg chg="add mod">
          <ac:chgData name="Lammie Prins" userId="9a8bf4ca-4e83-48f9-b8a5-a1cae7ea0f2b" providerId="ADAL" clId="{395D98F7-4548-470E-8F98-9BE2E0DB0EAF}" dt="2023-11-07T10:29:58.401" v="627" actId="1076"/>
          <ac:picMkLst>
            <pc:docMk/>
            <pc:sldMk cId="932808971" sldId="276"/>
            <ac:picMk id="6" creationId="{B8C73399-F642-8789-50D5-A86436288F79}"/>
          </ac:picMkLst>
        </pc:picChg>
      </pc:sldChg>
      <pc:sldChg chg="modSp add mod">
        <pc:chgData name="Lammie Prins" userId="9a8bf4ca-4e83-48f9-b8a5-a1cae7ea0f2b" providerId="ADAL" clId="{395D98F7-4548-470E-8F98-9BE2E0DB0EAF}" dt="2023-11-07T10:43:42.152" v="1187" actId="255"/>
        <pc:sldMkLst>
          <pc:docMk/>
          <pc:sldMk cId="3370777580" sldId="484"/>
        </pc:sldMkLst>
        <pc:spChg chg="mod">
          <ac:chgData name="Lammie Prins" userId="9a8bf4ca-4e83-48f9-b8a5-a1cae7ea0f2b" providerId="ADAL" clId="{395D98F7-4548-470E-8F98-9BE2E0DB0EAF}" dt="2023-11-07T10:43:42.152" v="1187" actId="255"/>
          <ac:spMkLst>
            <pc:docMk/>
            <pc:sldMk cId="3370777580" sldId="484"/>
            <ac:spMk id="3" creationId="{FECA5F50-3198-42B5-B11F-01BF7368DA8F}"/>
          </ac:spMkLst>
        </pc:spChg>
      </pc:sldChg>
      <pc:sldChg chg="addSp delSp modSp add mod">
        <pc:chgData name="Lammie Prins" userId="9a8bf4ca-4e83-48f9-b8a5-a1cae7ea0f2b" providerId="ADAL" clId="{395D98F7-4548-470E-8F98-9BE2E0DB0EAF}" dt="2023-11-07T10:44:33.985" v="1237" actId="20577"/>
        <pc:sldMkLst>
          <pc:docMk/>
          <pc:sldMk cId="2940232531" sldId="485"/>
        </pc:sldMkLst>
        <pc:spChg chg="mod">
          <ac:chgData name="Lammie Prins" userId="9a8bf4ca-4e83-48f9-b8a5-a1cae7ea0f2b" providerId="ADAL" clId="{395D98F7-4548-470E-8F98-9BE2E0DB0EAF}" dt="2023-11-07T10:44:33.985" v="1237" actId="20577"/>
          <ac:spMkLst>
            <pc:docMk/>
            <pc:sldMk cId="2940232531" sldId="485"/>
            <ac:spMk id="3" creationId="{FECA5F50-3198-42B5-B11F-01BF7368DA8F}"/>
          </ac:spMkLst>
        </pc:spChg>
        <pc:spChg chg="add del">
          <ac:chgData name="Lammie Prins" userId="9a8bf4ca-4e83-48f9-b8a5-a1cae7ea0f2b" providerId="ADAL" clId="{395D98F7-4548-470E-8F98-9BE2E0DB0EAF}" dt="2023-11-07T10:42:43.595" v="1172" actId="22"/>
          <ac:spMkLst>
            <pc:docMk/>
            <pc:sldMk cId="2940232531" sldId="485"/>
            <ac:spMk id="5" creationId="{EBBE4438-11B6-C12E-1234-5BCB280DDA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F384E-1224-EB40-8917-0A09DFCC992C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5980A-0771-FC4D-9226-496F5EF0A8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20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po.nl/2018/02/27/mbo-docenten-nederlands-over-hun-vak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980A-0771-FC4D-9226-496F5EF0A81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03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Link filmpje achter foto </a:t>
            </a:r>
            <a:r>
              <a:rPr lang="nl-NL" dirty="0" err="1"/>
              <a:t>Fatou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980A-0771-FC4D-9226-496F5EF0A81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176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200" dirty="0">
                <a:hlinkClick r:id="rId3"/>
              </a:rPr>
              <a:t>https://plpo.nl/2018/02/27/mbo-docenten-nederlands-over-hun-vak/</a:t>
            </a:r>
            <a:endParaRPr lang="nl-NL" sz="1200" dirty="0"/>
          </a:p>
          <a:p>
            <a:pPr algn="l"/>
            <a:endParaRPr lang="nl-NL" sz="1200" dirty="0"/>
          </a:p>
          <a:p>
            <a:pPr algn="l"/>
            <a:r>
              <a:rPr lang="nl-NL" sz="1200" dirty="0"/>
              <a:t>Link zit achter afbeelding</a:t>
            </a:r>
          </a:p>
          <a:p>
            <a:pPr algn="ctr"/>
            <a:endParaRPr lang="nl-NL" sz="1200" dirty="0"/>
          </a:p>
          <a:p>
            <a:pPr algn="ctr"/>
            <a:endParaRPr lang="nl-NL" sz="12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980A-0771-FC4D-9226-496F5EF0A81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112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Link achter screenshot BNL: https://xerte.deltion.nl/play.php?template_id=1067#page1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980A-0771-FC4D-9226-496F5EF0A81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59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980A-0771-FC4D-9226-496F5EF0A81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758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980A-0771-FC4D-9226-496F5EF0A81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170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061EFD0-C1C1-0343-8EB9-78CB08A18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859"/>
            <a:ext cx="12192000" cy="6159802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9842278-8B6D-C446-A99B-2D51962C1293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0"/>
            <a:ext cx="12201297" cy="615494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745658-F3B5-D24D-8C0F-C53B68FA5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614363"/>
            <a:ext cx="10663084" cy="1120323"/>
          </a:xfrm>
        </p:spPr>
        <p:txBody>
          <a:bodyPr vert="horz" wrap="square" anchor="t" anchorCtr="0">
            <a:noAutofit/>
          </a:bodyPr>
          <a:lstStyle>
            <a:lvl1pPr algn="l">
              <a:defRPr sz="5500" b="1" i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AE685E5-7566-C54E-9779-C6BF9918D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408" y="2250725"/>
            <a:ext cx="4635500" cy="13001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A9B58F-E251-F54A-8AB0-CEAD3D07F6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8236" y="6068869"/>
            <a:ext cx="1748337" cy="67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3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foto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026AFF0-5D2A-B443-8B5B-B4BB1121BB0C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1" y="0"/>
            <a:ext cx="12192000" cy="615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9547B82-4EC3-C141-ACF5-DB35AC5E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7CDB-3DD9-9A4B-8994-687005130887}" type="datetime1">
              <a:rPr lang="nl-NL" smtClean="0"/>
              <a:t>14-11-2023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4AF365-4E21-1842-B4FE-61FF27880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Deltion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7D5C06-21D6-B84A-BCF1-C243AA9A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3AEDFD6-D8BB-BA4F-A289-FF7670A7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95" y="2021860"/>
            <a:ext cx="10952746" cy="876513"/>
          </a:xfrm>
        </p:spPr>
        <p:txBody>
          <a:bodyPr/>
          <a:lstStyle>
            <a:lvl1pPr algn="ctr">
              <a:defRPr sz="540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362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026AFF0-5D2A-B443-8B5B-B4BB1121BB0C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9547B82-4EC3-C141-ACF5-DB35AC5E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8D03-0DEA-724A-87B6-016CCE37DE8C}" type="datetime1">
              <a:rPr lang="nl-NL" smtClean="0"/>
              <a:t>14-11-2023</a:t>
            </a:fld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3AEDFD6-D8BB-BA4F-A289-FF7670A7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95" y="2373660"/>
            <a:ext cx="10952746" cy="876513"/>
          </a:xfrm>
        </p:spPr>
        <p:txBody>
          <a:bodyPr/>
          <a:lstStyle>
            <a:lvl1pPr algn="ctr">
              <a:defRPr sz="540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99557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+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96A2EE9-6B54-9748-BAD1-5435355C037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106907" y="1036326"/>
            <a:ext cx="4860000" cy="39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91363B-749B-D248-AD16-E2A6E64C6F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6907" y="5199013"/>
            <a:ext cx="4860000" cy="594545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98054E-BCF6-2049-AB72-A2EADBD3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823961-67B6-B342-9A90-6B41B8FDF3CE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994C8-906A-3C49-873A-A6296BC1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Deltion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3134E4-4EDB-9C4D-B96D-6224DE97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29458CC-1DC3-9A4F-8BCD-EF6365B76FB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214490" y="1036326"/>
            <a:ext cx="4860000" cy="39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1431E9EB-E570-FD4A-845B-16D781BC9C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14490" y="5199013"/>
            <a:ext cx="4860000" cy="59454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Klikken om de ondertitelstijl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1028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fbeeldingen +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96A2EE9-6B54-9748-BAD1-5435355C037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106907" y="1036326"/>
            <a:ext cx="3240000" cy="39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91363B-749B-D248-AD16-E2A6E64C6F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6907" y="5199013"/>
            <a:ext cx="3240000" cy="594545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98054E-BCF6-2049-AB72-A2EADBD3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823961-67B6-B342-9A90-6B41B8FDF3CE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994C8-906A-3C49-873A-A6296BC1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Deltion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3134E4-4EDB-9C4D-B96D-6224DE97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0F00196-29FA-8946-9C49-7C4440F20D5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16314" y="1036326"/>
            <a:ext cx="3240000" cy="39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CEAA22F-633D-244B-A674-63B53A0DE22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925722" y="1036326"/>
            <a:ext cx="3240000" cy="39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AFECC2A5-87B4-954D-AD33-0BB640E143C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16314" y="5199013"/>
            <a:ext cx="3240000" cy="59454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Klikken om de ondertitelstijl te bewerken</a:t>
            </a:r>
          </a:p>
        </p:txBody>
      </p:sp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0888FD92-71B1-024D-A90A-06AFAF0AB64C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925722" y="5199013"/>
            <a:ext cx="3240000" cy="59454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Klikken om de ondertitelstijl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2030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667DDB-BA0E-774D-BFC6-68C961621F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Filmframe pagina groot</a:t>
            </a:r>
          </a:p>
        </p:txBody>
      </p:sp>
    </p:spTree>
    <p:extLst>
      <p:ext uri="{BB962C8B-B14F-4D97-AF65-F5344CB8AC3E}">
        <p14:creationId xmlns:p14="http://schemas.microsoft.com/office/powerpoint/2010/main" val="318871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CAD4A-CFF6-1E4B-9201-66E53F5A6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667DDB-BA0E-774D-BFC6-68C961621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6907" y="1825625"/>
            <a:ext cx="5181600" cy="4103537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93D12F-ED92-FC41-95F9-D1F235791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0907" y="1825625"/>
            <a:ext cx="5181600" cy="4103537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16FF33-84E1-AC40-B7B2-08777070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14AEC-1BAB-E446-B6EE-7F5A0B333B48}" type="datetime1">
              <a:rPr lang="nl-NL" smtClean="0"/>
              <a:t>14-11-2023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5FA8CE-33C8-3A42-8DC5-0B7C94295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Deltion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65300F-4320-AE46-AE1F-769598AA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88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0755B-BB9A-C240-AEF9-BA0AF7E5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97" y="1060703"/>
            <a:ext cx="7362044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2D94CE-EFAE-C844-A9F6-BF62ADA6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397" y="2533236"/>
            <a:ext cx="7362044" cy="346907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C76FFB-0B24-834A-A473-D88D0CCE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Deltion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9CA105-6C9F-6341-B684-2AEE4FDF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7CCE2D7D-5C62-2846-B3B6-19E44633C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80294" y="153734"/>
            <a:ext cx="1597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2E5AAA-1D7F-0E41-A3A3-DC86DAD0F305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FA10D20-D4A3-EC47-AC4A-D74F463A6A6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729663" y="0"/>
            <a:ext cx="3462337" cy="6154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3889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0755B-BB9A-C240-AEF9-BA0AF7E5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96" y="1060703"/>
            <a:ext cx="9268897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2D94CE-EFAE-C844-A9F6-BF62ADA6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397" y="2533236"/>
            <a:ext cx="9268896" cy="346907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C76FFB-0B24-834A-A473-D88D0CCE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Deltion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9CA105-6C9F-6341-B684-2AEE4FDF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7CCE2D7D-5C62-2846-B3B6-19E44633C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80294" y="153734"/>
            <a:ext cx="1597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9C480F-1343-5D4B-BEC4-D6DD5E826461}" type="datetime1">
              <a:rPr lang="nl-NL" smtClean="0"/>
              <a:t>14-11-2023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9232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9D3F3-4C98-9244-8B75-A29A3292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18" y="1047877"/>
            <a:ext cx="10515600" cy="695579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B7E507-436B-9A46-BF61-E93CB04B1C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2518" y="152651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5CE3691-7035-DB4B-AB59-19CA55058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2518" y="2447958"/>
            <a:ext cx="5157787" cy="3477354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A18B22-D19E-BD4A-BF68-859E26005FE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44930" y="152651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9D37AB8-F814-BC4E-B394-05CB36180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4930" y="2447958"/>
            <a:ext cx="5183188" cy="3477354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6426DAE-314A-BB4D-83A8-9B8BF54C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78C41-A3D2-6943-B16A-307A76468E46}" type="datetime1">
              <a:rPr lang="nl-NL" smtClean="0"/>
              <a:t>14-11-2023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4A5DD3B-7751-0A4D-B787-1B12D018D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Deltion 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0134487-CA15-1B41-9420-FF3DC3BA2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487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804B4D-75DF-F948-BCD5-5EA55C42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96" y="1048518"/>
            <a:ext cx="8133349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693A0E-070E-8040-A91B-F6187508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813F-81AA-8145-B811-89E97040487D}" type="datetime1">
              <a:rPr lang="nl-NL" smtClean="0"/>
              <a:t>14-11-2023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090B549-ABDE-8B43-815D-8CAFEDFA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Deltion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1BE3110-DC3A-8041-8BD1-3E907062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184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_vas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9CF7AF24-A3EC-0641-8FF9-C5D557D4025B}"/>
              </a:ext>
            </a:extLst>
          </p:cNvPr>
          <p:cNvSpPr/>
          <p:nvPr userDrawn="1"/>
        </p:nvSpPr>
        <p:spPr>
          <a:xfrm>
            <a:off x="0" y="692064"/>
            <a:ext cx="12192000" cy="5462336"/>
          </a:xfrm>
          <a:prstGeom prst="rect">
            <a:avLst/>
          </a:prstGeom>
          <a:solidFill>
            <a:srgbClr val="333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1D7CF6E-9E0B-8245-8301-5789A12FE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6695" y="688936"/>
            <a:ext cx="5849828" cy="5465464"/>
          </a:xfrm>
          <a:prstGeom prst="rect">
            <a:avLst/>
          </a:prstGeom>
          <a:ln>
            <a:noFill/>
          </a:ln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26FFC27-4B29-5546-8281-1F0AA2C1A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12" y="692064"/>
            <a:ext cx="5750294" cy="5462336"/>
          </a:xfrm>
        </p:spPr>
        <p:txBody>
          <a:bodyPr anchor="ctr" anchorCtr="0">
            <a:normAutofit/>
          </a:bodyPr>
          <a:lstStyle>
            <a:lvl1pPr algn="l">
              <a:defRPr sz="5500" b="1" i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ECB2D7A-FE92-A349-A1C2-AA27053855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8236" y="6079029"/>
            <a:ext cx="1748337" cy="676996"/>
          </a:xfrm>
          <a:prstGeom prst="rect">
            <a:avLst/>
          </a:prstGeom>
        </p:spPr>
      </p:pic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A0CEDF63-F6A6-1448-844B-D87E2C193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80294" y="153734"/>
            <a:ext cx="1597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E148FA-6E22-9743-9E2B-B5E1198845AB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5637B07E-D252-1A4B-AA74-4F2A3F3C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412" y="62121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Deltion </a:t>
            </a:r>
            <a:endParaRPr lang="nl-NL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E79AFAA0-516F-B54F-9D9A-3119B857C22E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340523" y="692064"/>
            <a:ext cx="5851266" cy="546233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8611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9E45D-131C-5C43-8C2A-38506D14F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204" y="104177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E58C26-D60E-E542-AEB8-3B854D00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59937"/>
            <a:ext cx="6172200" cy="4681854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4A4154-D84D-0C43-8331-5E5E0C873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9204" y="2654168"/>
            <a:ext cx="3932237" cy="309981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ECA3E3-D72A-EA40-8D7C-42A0102D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8C87-FAEC-C742-A9E7-88453DA858A2}" type="datetime1">
              <a:rPr lang="nl-NL" smtClean="0"/>
              <a:t>14-11-2023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382CDB-3721-AC4C-94CE-5B063C59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Deltion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2566849-9677-A748-A87F-59B280891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6337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7FB5F-9A58-F342-8858-B221C9EE6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079" y="105396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1267F2E-7C6E-FA4B-9AA4-138954A25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53961"/>
            <a:ext cx="6172200" cy="45447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E866C07-DD19-E248-A8BA-1F9AC4A14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079" y="2803037"/>
            <a:ext cx="3932237" cy="27956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B1EE054-3560-C84A-8533-7323F2E7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7ADC-CC45-4A4E-883C-63675B90B127}" type="datetime1">
              <a:rPr lang="nl-NL" smtClean="0"/>
              <a:t>14-11-2023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D2FFF5-38A6-614E-9B9C-6B3728C4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Deltion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F2FD0B-886A-FB46-A6C1-EF462B53E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230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1C3B1-6C15-DF46-B2BF-A4199ACF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FBAF14D-5A63-C14E-915C-26F8A0C02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176987-23CB-CF4C-A168-2D54E050B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20BB-5D6B-524C-B47E-04039BE79E7C}" type="datetime1">
              <a:rPr lang="nl-NL" smtClean="0"/>
              <a:t>14-11-2023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9361FC-97C9-A94E-8177-EFD0BA387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Deltion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4D4015-E581-4941-B9AD-4CCCFA71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019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4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_vas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9CF7AF24-A3EC-0641-8FF9-C5D557D4025B}"/>
              </a:ext>
            </a:extLst>
          </p:cNvPr>
          <p:cNvSpPr/>
          <p:nvPr userDrawn="1"/>
        </p:nvSpPr>
        <p:spPr>
          <a:xfrm>
            <a:off x="0" y="692064"/>
            <a:ext cx="12192000" cy="5462336"/>
          </a:xfrm>
          <a:prstGeom prst="rect">
            <a:avLst/>
          </a:prstGeom>
          <a:solidFill>
            <a:srgbClr val="F08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1D7CF6E-9E0B-8245-8301-5789A12FE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6695" y="688936"/>
            <a:ext cx="5849828" cy="5465464"/>
          </a:xfrm>
          <a:prstGeom prst="rect">
            <a:avLst/>
          </a:prstGeom>
          <a:ln>
            <a:noFill/>
          </a:ln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26FFC27-4B29-5546-8281-1F0AA2C1A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12" y="692064"/>
            <a:ext cx="5750294" cy="5462336"/>
          </a:xfrm>
        </p:spPr>
        <p:txBody>
          <a:bodyPr anchor="ctr" anchorCtr="0">
            <a:normAutofit/>
          </a:bodyPr>
          <a:lstStyle>
            <a:lvl1pPr algn="l">
              <a:defRPr sz="5500" b="1" i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ECB2D7A-FE92-A349-A1C2-AA27053855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8236" y="6079029"/>
            <a:ext cx="1748337" cy="676996"/>
          </a:xfrm>
          <a:prstGeom prst="rect">
            <a:avLst/>
          </a:prstGeom>
        </p:spPr>
      </p:pic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A0CEDF63-F6A6-1448-844B-D87E2C193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80294" y="153734"/>
            <a:ext cx="1597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158D00-484F-E24C-8496-A0F1FB46B4C6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5637B07E-D252-1A4B-AA74-4F2A3F3C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412" y="62121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Deltion </a:t>
            </a:r>
            <a:endParaRPr lang="nl-NL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E79AFAA0-516F-B54F-9D9A-3119B857C22E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340523" y="692064"/>
            <a:ext cx="5851266" cy="546233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929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ndaard teks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85128-8075-DC4B-89AB-27DBA9F7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96" y="1057788"/>
            <a:ext cx="9105500" cy="734436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5783FD-28A3-7147-86DB-75A102852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396" y="1926337"/>
            <a:ext cx="9105500" cy="392582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0B532C-32A0-2247-8E04-CDDBB0CD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866C-7E93-AD48-8F6F-A6D0F6AAB050}" type="datetime1">
              <a:rPr lang="nl-NL" smtClean="0"/>
              <a:t>14-11-2023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0A7E36-EDEA-7140-963D-1C738556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Deltion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F47CA3-EF43-A34D-BA29-0B90C4EB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462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imag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96A2EE9-6B54-9748-BAD1-5435355C0375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8729663" y="0"/>
            <a:ext cx="3462337" cy="6154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FAA802-CCE6-E64E-AE50-FE8BE1DBE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398" y="1045632"/>
            <a:ext cx="7349852" cy="1852741"/>
          </a:xfrm>
        </p:spPr>
        <p:txBody>
          <a:bodyPr anchor="t"/>
          <a:lstStyle>
            <a:lvl1pPr algn="l">
              <a:defRPr sz="44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91363B-749B-D248-AD16-E2A6E64C6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397" y="2940090"/>
            <a:ext cx="7349852" cy="2757423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98054E-BCF6-2049-AB72-A2EADBD3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D8A491-BE38-C246-9286-1C0703204479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994C8-906A-3C49-873A-A6296BC1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Deltion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3134E4-4EDB-9C4D-B96D-6224DE97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010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96A2EE9-6B54-9748-BAD1-5435355C0375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0"/>
            <a:ext cx="5654842" cy="6154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FAA802-CCE6-E64E-AE50-FE8BE1DBE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8779" y="1033441"/>
            <a:ext cx="5481428" cy="1522018"/>
          </a:xfrm>
        </p:spPr>
        <p:txBody>
          <a:bodyPr anchor="t"/>
          <a:lstStyle>
            <a:lvl1pPr algn="l">
              <a:defRPr sz="44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91363B-749B-D248-AD16-E2A6E64C6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8776" y="2670048"/>
            <a:ext cx="5481431" cy="3259113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98054E-BCF6-2049-AB72-A2EADBD3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823961-67B6-B342-9A90-6B41B8FDF3CE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994C8-906A-3C49-873A-A6296BC1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Deltion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3134E4-4EDB-9C4D-B96D-6224DE97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000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AA802-CCE6-E64E-AE50-FE8BE1DBE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8779" y="1033441"/>
            <a:ext cx="5481428" cy="1522018"/>
          </a:xfrm>
        </p:spPr>
        <p:txBody>
          <a:bodyPr anchor="t"/>
          <a:lstStyle>
            <a:lvl1pPr algn="l">
              <a:defRPr sz="44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91363B-749B-D248-AD16-E2A6E64C6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8776" y="2670048"/>
            <a:ext cx="5481431" cy="3259113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98054E-BCF6-2049-AB72-A2EADBD3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52C429-CF47-2040-A83F-266C07E9D424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994C8-906A-3C49-873A-A6296BC1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Deltion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3134E4-4EDB-9C4D-B96D-6224DE97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80BB035-322D-B641-8FFE-4C708791E69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02655" y="1033441"/>
            <a:ext cx="5614687" cy="4895721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1455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afbeelding (oranj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B4C8923-7746-364D-8664-263E4177E708}"/>
              </a:ext>
            </a:extLst>
          </p:cNvPr>
          <p:cNvSpPr/>
          <p:nvPr userDrawn="1"/>
        </p:nvSpPr>
        <p:spPr>
          <a:xfrm>
            <a:off x="0" y="692064"/>
            <a:ext cx="12192000" cy="5462336"/>
          </a:xfrm>
          <a:prstGeom prst="rect">
            <a:avLst/>
          </a:prstGeom>
          <a:solidFill>
            <a:srgbClr val="F08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96A2EE9-6B54-9748-BAD1-5435355C0375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364707" y="692064"/>
            <a:ext cx="5827294" cy="546233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FAA802-CCE6-E64E-AE50-FE8BE1DBE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12" y="692064"/>
            <a:ext cx="5750294" cy="5462336"/>
          </a:xfrm>
        </p:spPr>
        <p:txBody>
          <a:bodyPr anchor="ctr" anchorCtr="0"/>
          <a:lstStyle>
            <a:lvl1pPr algn="l">
              <a:defRPr sz="60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98054E-BCF6-2049-AB72-A2EADBD3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9EED1E-381A-CD43-86D1-EC124A12C38B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994C8-906A-3C49-873A-A6296BC1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Deltion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3134E4-4EDB-9C4D-B96D-6224DE97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180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afbeelding (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B4C8923-7746-364D-8664-263E4177E708}"/>
              </a:ext>
            </a:extLst>
          </p:cNvPr>
          <p:cNvSpPr/>
          <p:nvPr userDrawn="1"/>
        </p:nvSpPr>
        <p:spPr>
          <a:xfrm>
            <a:off x="0" y="692064"/>
            <a:ext cx="12192000" cy="5462336"/>
          </a:xfrm>
          <a:prstGeom prst="rect">
            <a:avLst/>
          </a:prstGeom>
          <a:solidFill>
            <a:srgbClr val="333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96A2EE9-6B54-9748-BAD1-5435355C0375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364707" y="692064"/>
            <a:ext cx="5827294" cy="546233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FAA802-CCE6-E64E-AE50-FE8BE1DBE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12" y="692064"/>
            <a:ext cx="5750294" cy="5462336"/>
          </a:xfrm>
        </p:spPr>
        <p:txBody>
          <a:bodyPr anchor="ctr" anchorCtr="0"/>
          <a:lstStyle>
            <a:lvl1pPr algn="l">
              <a:defRPr sz="60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98054E-BCF6-2049-AB72-A2EADBD3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6F8CD9-CA9A-C94E-9992-6DB957E385BC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994C8-906A-3C49-873A-A6296BC1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Deltion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3134E4-4EDB-9C4D-B96D-6224DE97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3785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0FBC5A0-5851-0245-A65A-478CF804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D5B84C-D099-FB44-A490-364AE1232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EEADB8-B37F-244F-8DBE-2D1C57679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E9C08-BC7A-B241-B441-F6B548746DCB}" type="datetime1">
              <a:rPr lang="nl-NL" smtClean="0"/>
              <a:t>14-11-2023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2FE0AC-1DA7-7649-9E01-C5C22FBCE5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Presentatie Deltion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B3E6A6-FE80-3B4B-894B-5EA8E7D59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933E0-CC9C-0F4A-A9A9-A2A3BEFFF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21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16B65FBB-E559-334F-9405-798A6FF70A1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8CD3C1A-80F8-5748-9AFE-D2CDF980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907" y="1036326"/>
            <a:ext cx="813334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DD8191-D6FA-CD4E-BD45-101C6CFE8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907" y="2487202"/>
            <a:ext cx="8133349" cy="3444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
Tweede niveau
Derde niveau</a:t>
            </a:r>
          </a:p>
          <a:p>
            <a:pPr lvl="2"/>
            <a:r>
              <a:rPr lang="nl-NL" dirty="0"/>
              <a:t>
Vierde </a:t>
            </a:r>
            <a:r>
              <a:rPr lang="nl-NL" dirty="0" err="1"/>
              <a:t>nivea</a:t>
            </a:r>
            <a:endParaRPr lang="nl-NL" dirty="0"/>
          </a:p>
          <a:p>
            <a:pPr lvl="3"/>
            <a:r>
              <a:rPr lang="nl-NL" dirty="0"/>
              <a:t>u
Vijfde niveau</a:t>
            </a:r>
          </a:p>
          <a:p>
            <a:pPr lvl="4"/>
            <a:r>
              <a:rPr lang="nl-NL" dirty="0" err="1"/>
              <a:t>fsgfsfd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3BF45A-C0F1-AB49-BC2C-D9454F689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80294" y="153734"/>
            <a:ext cx="1597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D544A-5019-1244-8CBD-22FFFF068F4E}" type="datetime1">
              <a:rPr lang="nl-NL" smtClean="0"/>
              <a:t>14-11-2023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F8F104-E053-F248-9939-F027484B9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18419" y="62121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Deltion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C39141-69DC-8D4E-A12E-DD251BE13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2655" y="6202526"/>
            <a:ext cx="733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rgbClr val="3336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0143CD-3D95-634B-88E6-BC75AC65938C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CF3D2A9-8970-214F-8E9F-E2D06396103C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218236" y="6068869"/>
            <a:ext cx="1748337" cy="676996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6F788F8-548D-F140-8D91-0D14091C8A25}"/>
              </a:ext>
            </a:extLst>
          </p:cNvPr>
          <p:cNvCxnSpPr>
            <a:cxnSpLocks/>
          </p:cNvCxnSpPr>
          <p:nvPr userDrawn="1"/>
        </p:nvCxnSpPr>
        <p:spPr>
          <a:xfrm>
            <a:off x="1106907" y="6253381"/>
            <a:ext cx="0" cy="304645"/>
          </a:xfrm>
          <a:prstGeom prst="line">
            <a:avLst/>
          </a:prstGeom>
          <a:ln>
            <a:solidFill>
              <a:srgbClr val="F08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6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64" r:id="rId3"/>
    <p:sldLayoutId id="2147483671" r:id="rId4"/>
    <p:sldLayoutId id="2147483662" r:id="rId5"/>
    <p:sldLayoutId id="2147483663" r:id="rId6"/>
    <p:sldLayoutId id="2147483655" r:id="rId7"/>
    <p:sldLayoutId id="2147483665" r:id="rId8"/>
    <p:sldLayoutId id="2147483673" r:id="rId9"/>
    <p:sldLayoutId id="2147483674" r:id="rId10"/>
    <p:sldLayoutId id="2147483675" r:id="rId11"/>
    <p:sldLayoutId id="2147483652" r:id="rId12"/>
    <p:sldLayoutId id="2147483650" r:id="rId13"/>
    <p:sldLayoutId id="2147483670" r:id="rId14"/>
    <p:sldLayoutId id="2147483653" r:id="rId15"/>
    <p:sldLayoutId id="2147483654" r:id="rId16"/>
    <p:sldLayoutId id="2147483656" r:id="rId17"/>
    <p:sldLayoutId id="2147483657" r:id="rId18"/>
    <p:sldLayoutId id="2147483658" r:id="rId19"/>
    <p:sldLayoutId id="2147483676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F0801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xerte.deltion.nl/play.php?template_id=1067#page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.spotify.com/episode/478STgtF1WdPQkNQXSXqrF?si=439c0c762d3148f4" TargetMode="External"/><Relationship Id="rId3" Type="http://schemas.openxmlformats.org/officeDocument/2006/relationships/hyperlink" Target="http://taalunieversum.org/onderwijs/conferentie_het_schoolvak_nederlands/bundels/27/112/" TargetMode="External"/><Relationship Id="rId7" Type="http://schemas.openxmlformats.org/officeDocument/2006/relationships/hyperlink" Target="https://www.lezen.nl/publicatie/stilte-wij-lezen-hie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leraar24.nl/vrij-lezen-bij-start-deltion/" TargetMode="External"/><Relationship Id="rId5" Type="http://schemas.openxmlformats.org/officeDocument/2006/relationships/hyperlink" Target="http://geletterdheidenschoolsucces.blogspot.nl/2013/02/vrij-lezen-in-het-mbo.html" TargetMode="External"/><Relationship Id="rId4" Type="http://schemas.openxmlformats.org/officeDocument/2006/relationships/hyperlink" Target="https://www.lezen.nl/sites/default/files/Je%20vak%20moet%20je%20doen%20niet%20lezen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.spotify.com/episode/4fkvBiYSytQVQtiGYHADwg?si=7239fc44203e4151" TargetMode="External"/><Relationship Id="rId3" Type="http://schemas.openxmlformats.org/officeDocument/2006/relationships/hyperlink" Target="https://plpo.nl/2018/02/27/mbo-docenten-nederlands-over-hun-vak/" TargetMode="External"/><Relationship Id="rId7" Type="http://schemas.openxmlformats.org/officeDocument/2006/relationships/hyperlink" Target="https://open.spotify.com/episode/5URfZNtFKCRGohPaOMCUhb?si=a5d3742e5b0f441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open.spotify.com/episode/1FIapVh1q28Zabg3YXGaTs?si=9b9b1638ba3741cb" TargetMode="External"/><Relationship Id="rId5" Type="http://schemas.openxmlformats.org/officeDocument/2006/relationships/hyperlink" Target="https://www.lezen.nl/wp-content/uploads/2020/12/Brochures-Lezen-over-burgerschapsthemas-DEF-ONLINE.pdf" TargetMode="External"/><Relationship Id="rId4" Type="http://schemas.openxmlformats.org/officeDocument/2006/relationships/hyperlink" Target="https://open.spotify.com/episode/5JzqEXU6FkgMhSAc46fZld?si=adf8072f374b46d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C3z5Ku-p7E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hyperlink" Target="https://www.leraar24.nl/vrij-lezen-bij-start-deltion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hyperlink" Target="https://vimeo.com/719869999/50c3e5ee67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po.nl/2018/02/27/mbo-docenten-nederlands-over-hun-va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BF32CBA9-D12D-2E43-B5AD-AFFBDF6C4396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39B8728-0EB5-4840-8A65-D9EECCAEE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Tien jaar lezen op Deltion </a:t>
            </a:r>
            <a:br>
              <a:rPr lang="nl-NL" dirty="0"/>
            </a:br>
            <a:r>
              <a:rPr lang="nl-NL" dirty="0"/>
              <a:t>2013 -2023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D22690FF-815C-E34A-9DAA-A65C557A9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407" y="4406695"/>
            <a:ext cx="6623293" cy="1300162"/>
          </a:xfrm>
        </p:spPr>
        <p:txBody>
          <a:bodyPr>
            <a:normAutofit/>
          </a:bodyPr>
          <a:lstStyle/>
          <a:p>
            <a:r>
              <a:rPr lang="nl-NL" dirty="0"/>
              <a:t>Erna van Koeven – Hogeschool Windesheim</a:t>
            </a:r>
          </a:p>
          <a:p>
            <a:r>
              <a:rPr lang="nl-NL" dirty="0"/>
              <a:t>Lammie Prins – Deltion College</a:t>
            </a:r>
          </a:p>
        </p:txBody>
      </p:sp>
    </p:spTree>
    <p:extLst>
      <p:ext uri="{BB962C8B-B14F-4D97-AF65-F5344CB8AC3E}">
        <p14:creationId xmlns:p14="http://schemas.microsoft.com/office/powerpoint/2010/main" val="13847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D2122-E90F-45DC-D9C1-07997300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Burgerschap/Nederlands/Lezen (BNL)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70ADB1-BFF7-5776-796A-A5B943CF0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B33968-49B0-5A74-5E66-31C195F12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10</a:t>
            </a:fld>
            <a:endParaRPr lang="nl-NL"/>
          </a:p>
        </p:txBody>
      </p:sp>
      <p:pic>
        <p:nvPicPr>
          <p:cNvPr id="5" name="Afbeelding 4">
            <a:hlinkClick r:id="rId3"/>
            <a:extLst>
              <a:ext uri="{FF2B5EF4-FFF2-40B4-BE49-F238E27FC236}">
                <a16:creationId xmlns:a16="http://schemas.microsoft.com/office/drawing/2014/main" id="{4A62CF4B-F6B9-A419-05F3-80E2941A4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396" y="1926337"/>
            <a:ext cx="5785643" cy="3429000"/>
          </a:xfrm>
          <a:prstGeom prst="rect">
            <a:avLst/>
          </a:prstGeom>
        </p:spPr>
      </p:pic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B8C73399-F642-8789-50D5-A86436288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703197" y="1784853"/>
            <a:ext cx="4050963" cy="420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08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361978-CF87-1005-0E87-80F2E2788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5400" dirty="0"/>
              <a:t>Invloed Covid-19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2390D79-02D5-2479-A346-345E1DBC9F73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326400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kleding, persoon, overdekt, person&#10;&#10;Automatisch gegenereerde beschrijving">
            <a:extLst>
              <a:ext uri="{FF2B5EF4-FFF2-40B4-BE49-F238E27FC236}">
                <a16:creationId xmlns:a16="http://schemas.microsoft.com/office/drawing/2014/main" id="{16352069-E8A0-3CDD-CE49-C4BF33C781D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4841" r="15149" b="1"/>
          <a:stretch/>
        </p:blipFill>
        <p:spPr>
          <a:xfrm>
            <a:off x="6364707" y="692064"/>
            <a:ext cx="5827294" cy="5462336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823144D-28BB-16D9-D628-5809D0A38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12" y="692064"/>
            <a:ext cx="5750294" cy="5462336"/>
          </a:xfrm>
        </p:spPr>
        <p:txBody>
          <a:bodyPr anchor="ctr">
            <a:normAutofit/>
          </a:bodyPr>
          <a:lstStyle/>
          <a:p>
            <a:r>
              <a:rPr lang="nl-NL" dirty="0"/>
              <a:t>Afgelopen jaar…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58639D-EDFE-A90B-C53F-7333D15B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2655" y="6202526"/>
            <a:ext cx="733125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143CD-3D95-634B-88E6-BC75AC65938C}" type="slidenum">
              <a:rPr lang="nl-NL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nl-NL" sz="1900"/>
          </a:p>
        </p:txBody>
      </p:sp>
    </p:spTree>
    <p:extLst>
      <p:ext uri="{BB962C8B-B14F-4D97-AF65-F5344CB8AC3E}">
        <p14:creationId xmlns:p14="http://schemas.microsoft.com/office/powerpoint/2010/main" val="258483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tekst, clipart, Graphics, ontwerp&#10;&#10;Automatisch gegenereerde beschrijving">
            <a:extLst>
              <a:ext uri="{FF2B5EF4-FFF2-40B4-BE49-F238E27FC236}">
                <a16:creationId xmlns:a16="http://schemas.microsoft.com/office/drawing/2014/main" id="{E5E9B460-13DB-B18A-67E5-DAD2170D1DD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3133" b="313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232311E-D236-7443-108C-A3457AAF6C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… gebeurden er mooie dingen…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8B9CBE-0004-3BD1-0B25-76AEA2345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00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tekst, Menselijk gezicht, tekening, schets&#10;&#10;Automatisch gegenereerde beschrijving">
            <a:extLst>
              <a:ext uri="{FF2B5EF4-FFF2-40B4-BE49-F238E27FC236}">
                <a16:creationId xmlns:a16="http://schemas.microsoft.com/office/drawing/2014/main" id="{E7E0673D-29C5-BFA3-358F-5AE1606DE6D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4512" b="4512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D453B52-91D9-BEC3-859E-C59C0A15F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…werkten we aan plannen…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1E3AA1-20B0-D83F-D77A-B1E23E0C6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4223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stoel, kleding, person, meubels&#10;&#10;Automatisch gegenereerde beschrijving">
            <a:extLst>
              <a:ext uri="{FF2B5EF4-FFF2-40B4-BE49-F238E27FC236}">
                <a16:creationId xmlns:a16="http://schemas.microsoft.com/office/drawing/2014/main" id="{9B7243D1-5C2F-E0B4-5B69-41FC80F3241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9993" r="999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E7F7D9D-C8FA-B228-BC47-3A3C266761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… begonnen we met de uitvoering…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42AABF-82FC-E12C-3CFA-AF549701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1582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kleding, persoon, schoeisel, person&#10;&#10;Automatisch gegenereerde beschrijving">
            <a:extLst>
              <a:ext uri="{FF2B5EF4-FFF2-40B4-BE49-F238E27FC236}">
                <a16:creationId xmlns:a16="http://schemas.microsoft.com/office/drawing/2014/main" id="{B16005A4-13BE-6D29-965F-C6406708A54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4849" b="14849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32DA139-0554-EF83-C679-52C5F417E5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… ondersteunen we docenten…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89633D-3015-FFA0-5F20-04F5B35C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7370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en pijl die het doel van de roos raakt">
            <a:extLst>
              <a:ext uri="{FF2B5EF4-FFF2-40B4-BE49-F238E27FC236}">
                <a16:creationId xmlns:a16="http://schemas.microsoft.com/office/drawing/2014/main" id="{D1094915-C3F9-BEF0-A821-363E49F4C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8" r="-2" b="3234"/>
          <a:stretch/>
        </p:blipFill>
        <p:spPr>
          <a:xfrm>
            <a:off x="6364707" y="692064"/>
            <a:ext cx="5827294" cy="5462336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D20BBB2-5897-DEA4-42E2-0E07B8683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12" y="692064"/>
            <a:ext cx="5750294" cy="5462336"/>
          </a:xfrm>
        </p:spPr>
        <p:txBody>
          <a:bodyPr anchor="ctr">
            <a:normAutofit/>
          </a:bodyPr>
          <a:lstStyle/>
          <a:p>
            <a:r>
              <a:rPr lang="nl-NL" dirty="0"/>
              <a:t>… en werken we aan een groter doel.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6ECCA6-4D3E-1298-C728-A84B956E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2655" y="6202526"/>
            <a:ext cx="733125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143CD-3D95-634B-88E6-BC75AC65938C}" type="slidenum">
              <a:rPr lang="nl-NL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nl-NL" sz="1900"/>
          </a:p>
        </p:txBody>
      </p:sp>
    </p:spTree>
    <p:extLst>
      <p:ext uri="{BB962C8B-B14F-4D97-AF65-F5344CB8AC3E}">
        <p14:creationId xmlns:p14="http://schemas.microsoft.com/office/powerpoint/2010/main" val="2058876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C4DF9C-8D45-BEEE-8DAA-E92313F8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Vrij lezen: de komende jaren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F1A140-4D89-BC65-32F9-94AF7998E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Faciliteren (tijd + verantwoordelijkheid)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Aanhaken bij wat we weten en hebben binnen Deltion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Pilot team Verpleegkunde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Onderzoek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Samenwerking MICT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Monitoren zwerfboekenkasten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Landelijke betrokkenheid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Informeren van de organisatie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1AB5088-C8D5-BDE3-4767-A83CBE10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643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7C906-23DA-47D7-9280-684AE291F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7448" y="433832"/>
            <a:ext cx="3654552" cy="1609344"/>
          </a:xfrm>
        </p:spPr>
        <p:txBody>
          <a:bodyPr/>
          <a:lstStyle/>
          <a:p>
            <a:r>
              <a:rPr lang="nl-NL" dirty="0"/>
              <a:t>Publicaties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CA5F50-3198-42B5-B11F-01BF7368D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56" y="990649"/>
            <a:ext cx="11584284" cy="487670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>
                <a:latin typeface="+mn-lt"/>
              </a:rPr>
              <a:t>Project vrij lezen</a:t>
            </a: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Koeven, E. van &amp; F. Schaafsma (2013). Vrij lezen in het mbo. Onderzoek naar een leescultuur in de laagste mbo-niveaus. </a:t>
            </a:r>
            <a:r>
              <a:rPr lang="nl-NL" sz="1400" i="1" dirty="0">
                <a:latin typeface="+mn-lt"/>
              </a:rPr>
              <a:t>Zevenentwintigste conferentie Het Schoolvak Nederlands. </a:t>
            </a:r>
            <a:r>
              <a:rPr lang="nl-NL" sz="1400" dirty="0">
                <a:latin typeface="+mn-lt"/>
              </a:rPr>
              <a:t>112-115 (</a:t>
            </a:r>
            <a:r>
              <a:rPr lang="nl-NL" sz="1400" u="sng" dirty="0">
                <a:latin typeface="+mn-lt"/>
                <a:hlinkClick r:id="rId3"/>
              </a:rPr>
              <a:t>http://taalunieversum.org/onderwijs/conferentie_het_schoolvak_nederlands/bundels/27/112/</a:t>
            </a:r>
            <a:r>
              <a:rPr lang="nl-NL" sz="1400" dirty="0">
                <a:latin typeface="+mn-lt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Koeven, E. van (2015). </a:t>
            </a:r>
            <a:r>
              <a:rPr lang="nl-NL" sz="1400" i="1" dirty="0">
                <a:latin typeface="+mn-lt"/>
              </a:rPr>
              <a:t>Je vak moet je doen, niet lezen. Vrij lezen in het entree-onderwijs.</a:t>
            </a:r>
            <a:r>
              <a:rPr lang="nl-NL" sz="1400" dirty="0">
                <a:latin typeface="+mn-lt"/>
              </a:rPr>
              <a:t> Amsterdam: Stichting Lezen. (</a:t>
            </a:r>
            <a:r>
              <a:rPr lang="nl-NL" sz="1400" u="sng" dirty="0">
                <a:latin typeface="+mn-lt"/>
                <a:hlinkClick r:id="rId4"/>
              </a:rPr>
              <a:t>https://www.lezen.nl/sites/default/files/Je%20vak%20moet%20je%20doen%20niet%20lezen.pdf</a:t>
            </a:r>
            <a:r>
              <a:rPr lang="nl-NL" sz="1400" dirty="0">
                <a:latin typeface="+mn-lt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latin typeface="+mn-lt"/>
              </a:rPr>
              <a:t>Leeman, Y., Koeven, E. van, Schaafsma, F. (2017): Inter-professional collaboration in action research. </a:t>
            </a:r>
            <a:r>
              <a:rPr lang="en-US" sz="1400" i="1" dirty="0">
                <a:latin typeface="+mn-lt"/>
              </a:rPr>
              <a:t>Educational Action Research</a:t>
            </a:r>
            <a:r>
              <a:rPr lang="en-US" sz="1400" dirty="0">
                <a:latin typeface="+mn-lt"/>
              </a:rPr>
              <a:t>, DOI: 10.1080/09650792.2017.1301827</a:t>
            </a: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latin typeface="+mn-lt"/>
              </a:rPr>
              <a:t>Smits, A. &amp; van Koeven, E. </a:t>
            </a:r>
            <a:r>
              <a:rPr lang="en-US" sz="1400" dirty="0" err="1">
                <a:latin typeface="+mn-lt"/>
              </a:rPr>
              <a:t>Vrij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lezen</a:t>
            </a:r>
            <a:r>
              <a:rPr lang="en-US" sz="1400" dirty="0">
                <a:latin typeface="+mn-lt"/>
              </a:rPr>
              <a:t> in het </a:t>
            </a:r>
            <a:r>
              <a:rPr lang="en-US" sz="1400" dirty="0" err="1">
                <a:latin typeface="+mn-lt"/>
              </a:rPr>
              <a:t>mbo</a:t>
            </a:r>
            <a:r>
              <a:rPr lang="en-US" sz="1400" dirty="0">
                <a:latin typeface="+mn-lt"/>
              </a:rPr>
              <a:t> 1 </a:t>
            </a:r>
            <a:r>
              <a:rPr lang="en-US" sz="1400" dirty="0" err="1">
                <a:latin typeface="+mn-lt"/>
              </a:rPr>
              <a:t>en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Vrij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lezen</a:t>
            </a:r>
            <a:r>
              <a:rPr lang="en-US" sz="1400" dirty="0">
                <a:latin typeface="+mn-lt"/>
              </a:rPr>
              <a:t> in het </a:t>
            </a:r>
            <a:r>
              <a:rPr lang="en-US" sz="1400" dirty="0" err="1">
                <a:latin typeface="+mn-lt"/>
              </a:rPr>
              <a:t>mbo</a:t>
            </a:r>
            <a:r>
              <a:rPr lang="en-US" sz="1400" dirty="0">
                <a:latin typeface="+mn-lt"/>
              </a:rPr>
              <a:t> 2 (</a:t>
            </a:r>
            <a:r>
              <a:rPr lang="en-US" sz="1400" u="sng" dirty="0">
                <a:latin typeface="+mn-lt"/>
                <a:hlinkClick r:id="rId5"/>
              </a:rPr>
              <a:t>http://geletterdheidenschoolsucces.blogspot.nl/2013/02/vrij-lezen-in-het-mbo.html</a:t>
            </a:r>
            <a:r>
              <a:rPr lang="en-US" sz="1400" dirty="0">
                <a:latin typeface="+mn-lt"/>
              </a:rPr>
              <a:t>) </a:t>
            </a: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latin typeface="+mn-lt"/>
              </a:rPr>
              <a:t>Film Leraar24 </a:t>
            </a:r>
            <a:r>
              <a:rPr lang="en-US" sz="1400" dirty="0" err="1">
                <a:latin typeface="+mn-lt"/>
              </a:rPr>
              <a:t>Vrij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lezen</a:t>
            </a:r>
            <a:r>
              <a:rPr lang="en-US" sz="1400" dirty="0">
                <a:latin typeface="+mn-lt"/>
              </a:rPr>
              <a:t> (</a:t>
            </a:r>
            <a:r>
              <a:rPr lang="en-US" sz="1400" u="sng" dirty="0">
                <a:latin typeface="+mn-lt"/>
                <a:hlinkClick r:id="rId6"/>
              </a:rPr>
              <a:t>https://www.leraar24.nl/vrij-lezen-bij-start-deltion/</a:t>
            </a:r>
            <a:r>
              <a:rPr lang="en-US" sz="1400" dirty="0">
                <a:latin typeface="+mn-lt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Van Koeven, E. Van </a:t>
            </a:r>
            <a:r>
              <a:rPr lang="nl-NL" sz="1400" dirty="0" err="1">
                <a:latin typeface="+mn-lt"/>
              </a:rPr>
              <a:t>Renssen,F</a:t>
            </a:r>
            <a:r>
              <a:rPr lang="nl-NL" sz="1400" dirty="0">
                <a:latin typeface="+mn-lt"/>
              </a:rPr>
              <a:t>., Smits, A. (2018) Ik kom hier om een beroep te leren, niet om te lezen… </a:t>
            </a:r>
            <a:r>
              <a:rPr lang="nn-NO" sz="1400" i="1" dirty="0">
                <a:latin typeface="+mn-lt"/>
              </a:rPr>
              <a:t>Remediaal</a:t>
            </a:r>
            <a:r>
              <a:rPr lang="nn-NO" sz="1400" dirty="0">
                <a:latin typeface="+mn-lt"/>
              </a:rPr>
              <a:t> (18) 3-4, 28-30.</a:t>
            </a:r>
            <a:r>
              <a:rPr lang="nl-NL" sz="1400" dirty="0">
                <a:latin typeface="+mn-lt"/>
              </a:rPr>
              <a:t/>
            </a:r>
            <a:br>
              <a:rPr lang="nl-NL" sz="1400" dirty="0">
                <a:latin typeface="+mn-lt"/>
              </a:rPr>
            </a:br>
            <a:r>
              <a:rPr lang="nl-NL" sz="1400" dirty="0">
                <a:latin typeface="+mn-lt"/>
              </a:rPr>
              <a:t>Stilte, wij lezen hier. </a:t>
            </a:r>
            <a:r>
              <a:rPr lang="nl-NL" sz="1400" dirty="0">
                <a:latin typeface="+mn-lt"/>
                <a:hlinkClick r:id="rId7"/>
              </a:rPr>
              <a:t>https://www.lezen.nl/publicatie/stilte-wij-lezen-hier/</a:t>
            </a: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Podcast VO leest! – </a:t>
            </a:r>
            <a:r>
              <a:rPr lang="nl-NL" sz="1400" dirty="0">
                <a:latin typeface="+mn-lt"/>
                <a:hlinkClick r:id="rId8"/>
              </a:rPr>
              <a:t>over vrij lezen op het mbo</a:t>
            </a: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>
                <a:latin typeface="+mn-lt"/>
              </a:rPr>
              <a:t>Project levensverhalenboeken </a:t>
            </a: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Koeven, E. van, Vriend, E., Schaafsma, F. (2014) </a:t>
            </a:r>
            <a:r>
              <a:rPr lang="nl-NL" sz="1400" i="1" dirty="0">
                <a:latin typeface="+mn-lt"/>
              </a:rPr>
              <a:t>Queen </a:t>
            </a:r>
            <a:r>
              <a:rPr lang="nl-NL" sz="1400" i="1" dirty="0" err="1">
                <a:latin typeface="+mn-lt"/>
              </a:rPr>
              <a:t>Latifa</a:t>
            </a:r>
            <a:r>
              <a:rPr lang="nl-NL" sz="1400" i="1" dirty="0">
                <a:latin typeface="+mn-lt"/>
              </a:rPr>
              <a:t> en andere verhalen uit het Entreeonderwijs.</a:t>
            </a:r>
            <a:r>
              <a:rPr lang="nl-NL" sz="1400" dirty="0">
                <a:latin typeface="+mn-lt"/>
              </a:rPr>
              <a:t> (Boek met levensverhalen voor laaggeletterde mbo-studenten) (in samenwerking met de opleiding journalistiek van Windesheim)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i="1" dirty="0">
                <a:latin typeface="+mn-lt"/>
              </a:rPr>
              <a:t>King Leroy &amp; andere levensverhalen uit het mbo</a:t>
            </a:r>
            <a:r>
              <a:rPr lang="nl-NL" sz="1400" dirty="0">
                <a:latin typeface="+mn-lt"/>
              </a:rPr>
              <a:t> (2018) Levensverhalenboek in samenwerking met Windesheim en Deltion College (opleiding journalistiek, lerarenopleiding Nederlands en studenten van </a:t>
            </a:r>
            <a:r>
              <a:rPr lang="nl-NL" sz="1400" dirty="0" err="1">
                <a:latin typeface="+mn-lt"/>
              </a:rPr>
              <a:t>Start.Deltion</a:t>
            </a:r>
            <a:r>
              <a:rPr lang="nl-NL" sz="1400" dirty="0">
                <a:latin typeface="+mn-lt"/>
              </a:rPr>
              <a:t> en diverse mbo-opleidingen)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i="1" dirty="0" err="1">
                <a:latin typeface="+mn-lt"/>
              </a:rPr>
              <a:t>Fatou</a:t>
            </a:r>
            <a:r>
              <a:rPr lang="nl-NL" sz="1400" i="1" dirty="0">
                <a:latin typeface="+mn-lt"/>
              </a:rPr>
              <a:t>, levensverhalen uit het beroepsonderwijs (2022) </a:t>
            </a:r>
            <a:r>
              <a:rPr lang="nl-NL" sz="1400" dirty="0">
                <a:latin typeface="+mn-lt"/>
              </a:rPr>
              <a:t>Levensverhalenboek in samenwerking met Windesheim en Deltion College (opleiding journalistiek, lerarenopleiding Nederlands en studenten van </a:t>
            </a:r>
            <a:r>
              <a:rPr lang="nl-NL" sz="1400" dirty="0" err="1">
                <a:latin typeface="+mn-lt"/>
              </a:rPr>
              <a:t>Start.Deltion</a:t>
            </a:r>
            <a:r>
              <a:rPr lang="nl-NL" sz="1400" dirty="0">
                <a:latin typeface="+mn-lt"/>
              </a:rPr>
              <a:t> en diverse mbo-opleidingen) </a:t>
            </a:r>
            <a:endParaRPr lang="nl-NL" sz="1400" b="1" dirty="0">
              <a:solidFill>
                <a:srgbClr val="FF0000"/>
              </a:solidFill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Schaafsma, F. &amp; Van Koeven, E. (2017) Levensverhalen van studenten. </a:t>
            </a:r>
            <a:r>
              <a:rPr lang="nl-NL" sz="1400" i="1" dirty="0">
                <a:latin typeface="+mn-lt"/>
              </a:rPr>
              <a:t>PIP-magazine</a:t>
            </a:r>
            <a:r>
              <a:rPr lang="nl-NL" sz="1400" dirty="0">
                <a:latin typeface="+mn-lt"/>
              </a:rPr>
              <a:t> </a:t>
            </a:r>
            <a:r>
              <a:rPr lang="nl-NL" sz="1400" i="1" dirty="0">
                <a:latin typeface="+mn-lt"/>
              </a:rPr>
              <a:t>23(99)</a:t>
            </a:r>
            <a:r>
              <a:rPr lang="nl-NL" sz="1400" dirty="0">
                <a:latin typeface="+mn-lt"/>
              </a:rPr>
              <a:t>, 22-30.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 </a:t>
            </a:r>
          </a:p>
          <a:p>
            <a:endParaRPr lang="nl-NL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077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A3737-2351-E245-A5DB-F8FDFD76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97" y="1060703"/>
            <a:ext cx="7362044" cy="1325563"/>
          </a:xfrm>
        </p:spPr>
        <p:txBody>
          <a:bodyPr anchor="t">
            <a:normAutofit/>
          </a:bodyPr>
          <a:lstStyle/>
          <a:p>
            <a:r>
              <a:rPr lang="nl-NL" dirty="0"/>
              <a:t>2012 – Hoe het begon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37EB398-C222-21E1-03B4-1B7F77754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1464"/>
          <a:stretch/>
        </p:blipFill>
        <p:spPr>
          <a:xfrm>
            <a:off x="1111397" y="2533236"/>
            <a:ext cx="7362044" cy="3469078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2D8C68-39D5-6E40-AFA3-16E2FD53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2655" y="6202526"/>
            <a:ext cx="733125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143CD-3D95-634B-88E6-BC75AC65938C}" type="slidenum">
              <a:rPr lang="nl-NL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nl-NL" sz="1900"/>
          </a:p>
        </p:txBody>
      </p:sp>
      <p:pic>
        <p:nvPicPr>
          <p:cNvPr id="9" name="Tijdelijke aanduiding voor afbeelding 8" descr="Afbeelding met galerie, kunst, muur, schoeisel&#10;&#10;Automatisch gegenereerde beschrijving">
            <a:extLst>
              <a:ext uri="{FF2B5EF4-FFF2-40B4-BE49-F238E27FC236}">
                <a16:creationId xmlns:a16="http://schemas.microsoft.com/office/drawing/2014/main" id="{844FD610-56BD-6BBA-DFE2-D7A55D17038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l="38105" r="24343" b="-1"/>
          <a:stretch/>
        </p:blipFill>
        <p:spPr>
          <a:xfrm>
            <a:off x="8729663" y="10"/>
            <a:ext cx="3462337" cy="6154390"/>
          </a:xfrm>
          <a:noFill/>
        </p:spPr>
      </p:pic>
    </p:spTree>
    <p:extLst>
      <p:ext uri="{BB962C8B-B14F-4D97-AF65-F5344CB8AC3E}">
        <p14:creationId xmlns:p14="http://schemas.microsoft.com/office/powerpoint/2010/main" val="3795650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7C906-23DA-47D7-9280-684AE291F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7448" y="433832"/>
            <a:ext cx="3654552" cy="1609344"/>
          </a:xfrm>
        </p:spPr>
        <p:txBody>
          <a:bodyPr/>
          <a:lstStyle/>
          <a:p>
            <a:r>
              <a:rPr lang="nl-NL" dirty="0"/>
              <a:t>Publicaties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CA5F50-3198-42B5-B11F-01BF7368D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56" y="990649"/>
            <a:ext cx="11584284" cy="487670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>
                <a:latin typeface="+mn-lt"/>
              </a:rPr>
              <a:t>Professionaliseringstraject taal</a:t>
            </a: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Van Koeven, E, Kootstra, G.J., De Groot, A., Schaafsma, F. (2018). Mbo-docenten Nederlands over hun vak. </a:t>
            </a:r>
            <a:r>
              <a:rPr lang="nl-NL" sz="1400" i="1" dirty="0">
                <a:latin typeface="+mn-lt"/>
              </a:rPr>
              <a:t>Platform voor Praktijkontwikkeling</a:t>
            </a:r>
            <a:r>
              <a:rPr lang="nl-NL" sz="1400" dirty="0">
                <a:latin typeface="+mn-lt"/>
              </a:rPr>
              <a:t> (</a:t>
            </a:r>
            <a:r>
              <a:rPr lang="nl-NL" sz="1400" u="sng" dirty="0">
                <a:latin typeface="+mn-lt"/>
                <a:hlinkClick r:id="rId3"/>
              </a:rPr>
              <a:t>https://plpo.nl/2018/02/27/mbo-docenten-nederlands-over-hun-vak/</a:t>
            </a:r>
            <a:r>
              <a:rPr lang="nl-NL" sz="1400" dirty="0">
                <a:latin typeface="+mn-lt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>
                <a:latin typeface="+mn-lt"/>
              </a:rPr>
              <a:t>Project Burgerschap/Nederlands/Lezen</a:t>
            </a: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Van Koeven, E. (2018). Lezen in een rijke (</a:t>
            </a:r>
            <a:r>
              <a:rPr lang="nl-NL" sz="1400" dirty="0" err="1">
                <a:latin typeface="+mn-lt"/>
              </a:rPr>
              <a:t>burgerschaps</a:t>
            </a:r>
            <a:r>
              <a:rPr lang="nl-NL" sz="1400" dirty="0">
                <a:latin typeface="+mn-lt"/>
              </a:rPr>
              <a:t>)context in het mbo. </a:t>
            </a:r>
            <a:r>
              <a:rPr lang="nl-NL" sz="1400" i="1" dirty="0">
                <a:latin typeface="+mn-lt"/>
              </a:rPr>
              <a:t>Van 12 tot 18 (3), 26-28</a:t>
            </a:r>
            <a:r>
              <a:rPr lang="nl-NL" sz="1400" dirty="0">
                <a:latin typeface="+mn-lt"/>
              </a:rPr>
              <a:t>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Van Koeven, E. (2017) Contextgericht taal- en leesonderwijs gecombineerd met burgerschapsvorming, een pilot. In A. Mottart &amp; S. </a:t>
            </a:r>
            <a:r>
              <a:rPr lang="nl-NL" sz="1400" dirty="0" err="1">
                <a:latin typeface="+mn-lt"/>
              </a:rPr>
              <a:t>Vanhooren</a:t>
            </a:r>
            <a:r>
              <a:rPr lang="nl-NL" sz="1400" dirty="0">
                <a:latin typeface="+mn-lt"/>
              </a:rPr>
              <a:t> (Eds.), </a:t>
            </a:r>
            <a:r>
              <a:rPr lang="nl-NL" sz="1400" i="1" dirty="0">
                <a:latin typeface="+mn-lt"/>
              </a:rPr>
              <a:t>31ste Conferentie Onderwijs Nederlands</a:t>
            </a:r>
            <a:r>
              <a:rPr lang="nl-NL" sz="1400" dirty="0">
                <a:latin typeface="+mn-lt"/>
              </a:rPr>
              <a:t>. Gent: </a:t>
            </a:r>
            <a:r>
              <a:rPr lang="nl-NL" sz="1400" dirty="0" err="1">
                <a:latin typeface="+mn-lt"/>
              </a:rPr>
              <a:t>Skribis</a:t>
            </a:r>
            <a:r>
              <a:rPr lang="nl-NL" sz="1400" dirty="0">
                <a:latin typeface="+mn-lt"/>
              </a:rPr>
              <a:t>. 176-181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Podcast VO leest! – </a:t>
            </a:r>
            <a:r>
              <a:rPr lang="nl-NL" sz="1400" dirty="0">
                <a:latin typeface="+mn-lt"/>
                <a:hlinkClick r:id="rId4"/>
              </a:rPr>
              <a:t>over betekenisvol taalonderwijs op het mbo</a:t>
            </a: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>
                <a:latin typeface="+mn-lt"/>
              </a:rPr>
              <a:t>Lezen over burgerschapsthema’s </a:t>
            </a:r>
            <a:r>
              <a:rPr lang="nl-NL" sz="1400" b="1" dirty="0">
                <a:latin typeface="+mn-lt"/>
                <a:hlinkClick r:id="rId5"/>
              </a:rPr>
              <a:t>https://www.lezen.nl/wp-content/uploads/2020/12/Brochures-Lezen-over-burgerschapsthemas-DEF-ONLINE.pdf</a:t>
            </a: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>
                <a:latin typeface="+mn-lt"/>
              </a:rPr>
              <a:t>Podcast VO leest! – </a:t>
            </a:r>
            <a:r>
              <a:rPr lang="nl-NL" sz="1400" b="1" dirty="0">
                <a:latin typeface="+mn-lt"/>
                <a:hlinkClick r:id="rId6"/>
              </a:rPr>
              <a:t>studenten organiseren een boekevenement in de </a:t>
            </a:r>
            <a:r>
              <a:rPr lang="nl-NL" sz="1400" b="1" dirty="0" err="1">
                <a:latin typeface="+mn-lt"/>
                <a:hlinkClick r:id="rId6"/>
              </a:rPr>
              <a:t>Social</a:t>
            </a:r>
            <a:r>
              <a:rPr lang="nl-NL" sz="1400" b="1" dirty="0">
                <a:latin typeface="+mn-lt"/>
                <a:hlinkClick r:id="rId6"/>
              </a:rPr>
              <a:t> Hub op Deltion College</a:t>
            </a: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>
                <a:latin typeface="+mn-lt"/>
              </a:rPr>
              <a:t>Podcast ‘De Inspectie van het Onderwijs’ – </a:t>
            </a:r>
            <a:r>
              <a:rPr lang="nl-NL" sz="1400" b="1" dirty="0">
                <a:latin typeface="+mn-lt"/>
                <a:hlinkClick r:id="rId7"/>
              </a:rPr>
              <a:t>over het belang van lezen in het onderwijs</a:t>
            </a: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>
                <a:latin typeface="+mn-lt"/>
              </a:rPr>
              <a:t>Podcast ‘</a:t>
            </a:r>
            <a:r>
              <a:rPr lang="nl-NL" sz="1400" b="1" dirty="0" err="1">
                <a:latin typeface="+mn-lt"/>
              </a:rPr>
              <a:t>Hubtalk</a:t>
            </a:r>
            <a:r>
              <a:rPr lang="nl-NL" sz="1400" b="1" dirty="0">
                <a:latin typeface="+mn-lt"/>
              </a:rPr>
              <a:t>’ – onze eigen Deltion podcast. </a:t>
            </a:r>
            <a:r>
              <a:rPr lang="nl-NL" sz="1400" b="1" dirty="0">
                <a:latin typeface="+mn-lt"/>
                <a:hlinkClick r:id="rId8"/>
              </a:rPr>
              <a:t>Studenten gaan in gesprek met schrijver </a:t>
            </a:r>
            <a:r>
              <a:rPr lang="nl-NL" sz="1400" b="1" dirty="0" err="1">
                <a:latin typeface="+mn-lt"/>
                <a:hlinkClick r:id="rId8"/>
              </a:rPr>
              <a:t>Özcan</a:t>
            </a:r>
            <a:r>
              <a:rPr lang="nl-NL" sz="1400" b="1" dirty="0">
                <a:latin typeface="+mn-lt"/>
                <a:hlinkClick r:id="rId8"/>
              </a:rPr>
              <a:t> Akyol over schrijven en lezen</a:t>
            </a:r>
            <a:endParaRPr lang="nl-NL" sz="1400" b="1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dirty="0">
                <a:latin typeface="+mn-lt"/>
              </a:rPr>
              <a:t> </a:t>
            </a:r>
          </a:p>
          <a:p>
            <a:endParaRPr lang="nl-NL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023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EE0FE-C530-7245-A966-191296444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Vrij lezen bij Entree (2013)</a:t>
            </a:r>
          </a:p>
        </p:txBody>
      </p:sp>
      <p:pic>
        <p:nvPicPr>
          <p:cNvPr id="4" name="Afbeelding 3">
            <a:hlinkClick r:id="rId3"/>
            <a:extLst>
              <a:ext uri="{FF2B5EF4-FFF2-40B4-BE49-F238E27FC236}">
                <a16:creationId xmlns:a16="http://schemas.microsoft.com/office/drawing/2014/main" id="{382E8BF5-5A3F-30F4-BDBD-15214F07B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396" y="2062780"/>
            <a:ext cx="3048264" cy="3590855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C8058B-8668-0942-BF40-794F5394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3</a:t>
            </a:fld>
            <a:endParaRPr lang="nl-NL"/>
          </a:p>
        </p:txBody>
      </p:sp>
      <p:pic>
        <p:nvPicPr>
          <p:cNvPr id="5" name="Afbeelding 4">
            <a:hlinkClick r:id="rId5"/>
            <a:extLst>
              <a:ext uri="{FF2B5EF4-FFF2-40B4-BE49-F238E27FC236}">
                <a16:creationId xmlns:a16="http://schemas.microsoft.com/office/drawing/2014/main" id="{08C68A8F-E69D-AFE6-11D7-59DE227B4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828" y="2062780"/>
            <a:ext cx="4030803" cy="231965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1EC3857-633F-8A07-7946-826967733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799" y="2062780"/>
            <a:ext cx="2780523" cy="35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6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B54ADA9-FF9D-4FCD-7615-8F21A567B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056" y="1153450"/>
            <a:ext cx="6668279" cy="455110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5A9409-C8AA-A459-D08A-B768C4DA4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12" y="692064"/>
            <a:ext cx="5750294" cy="5462336"/>
          </a:xfrm>
        </p:spPr>
        <p:txBody>
          <a:bodyPr anchor="ctr">
            <a:normAutofit/>
          </a:bodyPr>
          <a:lstStyle/>
          <a:p>
            <a:r>
              <a:rPr lang="nl-NL" dirty="0"/>
              <a:t>Visie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6CE9062-E518-C8BB-C31B-0050C51A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2655" y="6202526"/>
            <a:ext cx="733125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143CD-3D95-634B-88E6-BC75AC65938C}" type="slidenum">
              <a:rPr lang="nl-NL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nl-NL" sz="1900"/>
          </a:p>
        </p:txBody>
      </p:sp>
    </p:spTree>
    <p:extLst>
      <p:ext uri="{BB962C8B-B14F-4D97-AF65-F5344CB8AC3E}">
        <p14:creationId xmlns:p14="http://schemas.microsoft.com/office/powerpoint/2010/main" val="3960364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EF1B4-AB4E-3ED4-5E3A-914AC5EF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Levensverhalenboeken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B135662-27A3-02B4-E503-CF6386641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80" y="2159953"/>
            <a:ext cx="2767824" cy="3359187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96D9DC-D678-C4D9-7044-D5130604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5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CFA740E-0295-B55D-DCE8-262B5D13AB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3" r="22854" b="-3"/>
          <a:stretch/>
        </p:blipFill>
        <p:spPr>
          <a:xfrm>
            <a:off x="4166061" y="2160543"/>
            <a:ext cx="2996169" cy="3358597"/>
          </a:xfrm>
          <a:prstGeom prst="rect">
            <a:avLst/>
          </a:prstGeom>
        </p:spPr>
      </p:pic>
      <p:pic>
        <p:nvPicPr>
          <p:cNvPr id="1026" name="Picture 2" descr="Fatou, het derde levensverhalenboek - RTV Focus">
            <a:hlinkClick r:id="rId5"/>
            <a:extLst>
              <a:ext uri="{FF2B5EF4-FFF2-40B4-BE49-F238E27FC236}">
                <a16:creationId xmlns:a16="http://schemas.microsoft.com/office/drawing/2014/main" id="{4CDF01FA-E05C-2431-1FCA-367269BE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87" y="2020076"/>
            <a:ext cx="2046903" cy="36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0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15B3CB-002D-ED9F-CFC0-D4FC2112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Vrij lezen op Deltion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05BBF1-42D7-666A-03A1-CEE56B94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6</a:t>
            </a:fld>
            <a:endParaRPr lang="nl-NL"/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1A335A98-3E67-43B4-FAF2-41D454ACE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008" y="1792224"/>
            <a:ext cx="6725954" cy="47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50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E305706-34FB-F713-80E2-182BE1E9E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8" b="3030"/>
          <a:stretch/>
        </p:blipFill>
        <p:spPr>
          <a:xfrm>
            <a:off x="1" y="10"/>
            <a:ext cx="12192000" cy="685799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1C3ABB-EA6F-6E76-61A3-B932F59C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95" y="812489"/>
            <a:ext cx="10952746" cy="876513"/>
          </a:xfrm>
        </p:spPr>
        <p:txBody>
          <a:bodyPr anchor="t">
            <a:normAutofit/>
          </a:bodyPr>
          <a:lstStyle/>
          <a:p>
            <a:r>
              <a:rPr lang="nl-NL" dirty="0"/>
              <a:t>Wat we zagen…</a:t>
            </a:r>
          </a:p>
        </p:txBody>
      </p:sp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744559EF-0682-164C-29CB-3599A3CF36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02655" y="6202526"/>
            <a:ext cx="733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C0143CD-3D95-634B-88E6-BC75AC65938C}" type="slidenum">
              <a:rPr lang="nl-NL" smtClean="0"/>
              <a:pPr>
                <a:spcAft>
                  <a:spcPts val="600"/>
                </a:spcAft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82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9A976-5B2E-E062-073B-1AAF85FF5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Professionaliseringstrajecten:</a:t>
            </a:r>
            <a:br>
              <a:rPr lang="nl-NL" sz="2800" dirty="0"/>
            </a:br>
            <a:r>
              <a:rPr lang="nl-NL" sz="2800" dirty="0"/>
              <a:t/>
            </a:r>
            <a:br>
              <a:rPr lang="nl-NL" sz="2800" dirty="0"/>
            </a:br>
            <a:r>
              <a:rPr lang="nl-NL" sz="2800" dirty="0"/>
              <a:t>Onderzoekend denken over taal en lezen in het mbo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202A509-C765-996F-43C0-85F800A4EDAD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1773669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06777-F384-78CC-9DC4-2A23D82B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Artikel: mbo-docenten over hun vak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79119C-B3F3-6AB3-DA38-D4CC997DB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nl-NL" sz="1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0F94CB-59D5-E952-A259-C53E2162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43CD-3D95-634B-88E6-BC75AC65938C}" type="slidenum">
              <a:rPr lang="nl-NL" smtClean="0"/>
              <a:t>9</a:t>
            </a:fld>
            <a:endParaRPr lang="nl-NL"/>
          </a:p>
        </p:txBody>
      </p:sp>
      <p:pic>
        <p:nvPicPr>
          <p:cNvPr id="5" name="Tijdelijke aanduiding voor inhoud 3">
            <a:hlinkClick r:id="rId3"/>
            <a:extLst>
              <a:ext uri="{FF2B5EF4-FFF2-40B4-BE49-F238E27FC236}">
                <a16:creationId xmlns:a16="http://schemas.microsoft.com/office/drawing/2014/main" id="{5F11469C-2317-C873-7B5F-91E4795B1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42893" y="1792224"/>
            <a:ext cx="6442505" cy="381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87903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Aangepast 1">
      <a:dk1>
        <a:srgbClr val="000000"/>
      </a:dk1>
      <a:lt1>
        <a:srgbClr val="FFFFFF"/>
      </a:lt1>
      <a:dk2>
        <a:srgbClr val="3F403F"/>
      </a:dk2>
      <a:lt2>
        <a:srgbClr val="E7E6E6"/>
      </a:lt2>
      <a:accent1>
        <a:srgbClr val="343369"/>
      </a:accent1>
      <a:accent2>
        <a:srgbClr val="EF7E1A"/>
      </a:accent2>
      <a:accent3>
        <a:srgbClr val="2C3047"/>
      </a:accent3>
      <a:accent4>
        <a:srgbClr val="E0A338"/>
      </a:accent4>
      <a:accent5>
        <a:srgbClr val="929292"/>
      </a:accent5>
      <a:accent6>
        <a:srgbClr val="383C3F"/>
      </a:accent6>
      <a:hlink>
        <a:srgbClr val="1F2E77"/>
      </a:hlink>
      <a:folHlink>
        <a:srgbClr val="EF7F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presentatie_basis_(Deltion)_v0.1 [Alleen-lezen]" id="{DF4BB6E3-C844-416A-B399-7B553F57E602}" vid="{3FF63DD7-E89E-41DE-A1DD-9059E274C728}"/>
    </a:ext>
  </a:extLst>
</a:theme>
</file>

<file path=ppt/theme/theme2.xml><?xml version="1.0" encoding="utf-8"?>
<a:theme xmlns:a="http://schemas.openxmlformats.org/drawingml/2006/main" name="Kantoorthema">
  <a:themeElements>
    <a:clrScheme name="Deltion basis">
      <a:dk1>
        <a:srgbClr val="000000"/>
      </a:dk1>
      <a:lt1>
        <a:srgbClr val="FFFFFF"/>
      </a:lt1>
      <a:dk2>
        <a:srgbClr val="3F403F"/>
      </a:dk2>
      <a:lt2>
        <a:srgbClr val="E7E6E6"/>
      </a:lt2>
      <a:accent1>
        <a:srgbClr val="343369"/>
      </a:accent1>
      <a:accent2>
        <a:srgbClr val="EF7E1A"/>
      </a:accent2>
      <a:accent3>
        <a:srgbClr val="2C3047"/>
      </a:accent3>
      <a:accent4>
        <a:srgbClr val="E0A338"/>
      </a:accent4>
      <a:accent5>
        <a:srgbClr val="929292"/>
      </a:accent5>
      <a:accent6>
        <a:srgbClr val="383C3F"/>
      </a:accent6>
      <a:hlink>
        <a:srgbClr val="1F2E77"/>
      </a:hlink>
      <a:folHlink>
        <a:srgbClr val="EF7F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presentatie_basis_(Deltion)_v0.1 [Alleen-lezen]" id="{DF4BB6E3-C844-416A-B399-7B553F57E602}" vid="{42DA8FB0-F55B-4023-B377-974B52FF65F5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1E17ABFA6D440B58A15638F76196F" ma:contentTypeVersion="11" ma:contentTypeDescription="Een nieuw document maken." ma:contentTypeScope="" ma:versionID="bf1e46915f0b24feba73453f8834235c">
  <xsd:schema xmlns:xsd="http://www.w3.org/2001/XMLSchema" xmlns:xs="http://www.w3.org/2001/XMLSchema" xmlns:p="http://schemas.microsoft.com/office/2006/metadata/properties" xmlns:ns2="9c26878d-dffb-49d9-a99e-40e916eed8ab" xmlns:ns3="17f89231-30f0-446f-81d4-5d83e97df952" targetNamespace="http://schemas.microsoft.com/office/2006/metadata/properties" ma:root="true" ma:fieldsID="5db973937bc71ad08a346f305fa574ea" ns2:_="" ns3:_="">
    <xsd:import namespace="9c26878d-dffb-49d9-a99e-40e916eed8ab"/>
    <xsd:import namespace="17f89231-30f0-446f-81d4-5d83e97df9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Thumbnai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6878d-dffb-49d9-a99e-40e916eed8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Thumbnail" ma:index="17" nillable="true" ma:displayName="Thumbnail" ma:format="Thumbnail" ma:internalName="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89231-30f0-446f-81d4-5d83e97df95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f89231-30f0-446f-81d4-5d83e97df952">
      <UserInfo>
        <DisplayName>Willemijn Eggengoor</DisplayName>
        <AccountId>522</AccountId>
        <AccountType/>
      </UserInfo>
    </SharedWithUsers>
    <Thumbnail xmlns="9c26878d-dffb-49d9-a99e-40e916eed8ab" xsi:nil="true"/>
  </documentManagement>
</p:properties>
</file>

<file path=customXml/itemProps1.xml><?xml version="1.0" encoding="utf-8"?>
<ds:datastoreItem xmlns:ds="http://schemas.openxmlformats.org/officeDocument/2006/customXml" ds:itemID="{F6465E8D-6093-4659-9B5D-5E0A48DAFF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D8A290-CC52-49CA-B897-222B28F1D7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26878d-dffb-49d9-a99e-40e916eed8ab"/>
    <ds:schemaRef ds:uri="17f89231-30f0-446f-81d4-5d83e97df9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C4A3FD-77F7-440A-8B58-36E960D89395}">
  <ds:schemaRefs>
    <ds:schemaRef ds:uri="http://schemas.microsoft.com/office/2006/documentManagement/types"/>
    <ds:schemaRef ds:uri="http://schemas.microsoft.com/office/infopath/2007/PartnerControls"/>
    <ds:schemaRef ds:uri="9c26878d-dffb-49d9-a99e-40e916eed8ab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7f89231-30f0-446f-81d4-5d83e97df9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huisstijl PWP Deltion</Template>
  <TotalTime>69</TotalTime>
  <Words>695</Words>
  <Application>Microsoft Office PowerPoint</Application>
  <PresentationFormat>Breedbeeld</PresentationFormat>
  <Paragraphs>91</Paragraphs>
  <Slides>20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26" baseType="lpstr">
      <vt:lpstr>맑은 고딕</vt:lpstr>
      <vt:lpstr>Arial</vt:lpstr>
      <vt:lpstr>Calibri</vt:lpstr>
      <vt:lpstr>Calibri Light</vt:lpstr>
      <vt:lpstr>Aangepast ontwerp</vt:lpstr>
      <vt:lpstr>Kantoorthema</vt:lpstr>
      <vt:lpstr>Tien jaar lezen op Deltion  2013 -2023</vt:lpstr>
      <vt:lpstr>2012 – Hoe het begon</vt:lpstr>
      <vt:lpstr>Vrij lezen bij Entree (2013)</vt:lpstr>
      <vt:lpstr>Visie</vt:lpstr>
      <vt:lpstr>Levensverhalenboeken</vt:lpstr>
      <vt:lpstr>Vrij lezen op Deltion</vt:lpstr>
      <vt:lpstr>Wat we zagen…</vt:lpstr>
      <vt:lpstr>Professionaliseringstrajecten:  Onderzoekend denken over taal en lezen in het mbo</vt:lpstr>
      <vt:lpstr>Artikel: mbo-docenten over hun vak</vt:lpstr>
      <vt:lpstr>Burgerschap/Nederlands/Lezen (BNL)</vt:lpstr>
      <vt:lpstr>Invloed Covid-19</vt:lpstr>
      <vt:lpstr>Afgelopen jaar…</vt:lpstr>
      <vt:lpstr>… gebeurden er mooie dingen…</vt:lpstr>
      <vt:lpstr>…werkten we aan plannen…</vt:lpstr>
      <vt:lpstr>… begonnen we met de uitvoering…</vt:lpstr>
      <vt:lpstr>… ondersteunen we docenten… </vt:lpstr>
      <vt:lpstr>… en werken we aan een groter doel.</vt:lpstr>
      <vt:lpstr>Vrij lezen: de komende jaren</vt:lpstr>
      <vt:lpstr>Publicaties</vt:lpstr>
      <vt:lpstr>Publicaties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Lammie Prins</dc:creator>
  <cp:lastModifiedBy>Marijn de Vos</cp:lastModifiedBy>
  <cp:revision>2</cp:revision>
  <dcterms:created xsi:type="dcterms:W3CDTF">2023-10-30T07:52:35Z</dcterms:created>
  <dcterms:modified xsi:type="dcterms:W3CDTF">2023-11-14T09:41:59Z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0x0101001BF1E17ABFA6D440B58A15638F76196F</vt:lpwstr>
  </property>
</Properties>
</file>