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83" r:id="rId5"/>
    <p:sldId id="803" r:id="rId6"/>
    <p:sldId id="819" r:id="rId7"/>
    <p:sldId id="820" r:id="rId8"/>
    <p:sldId id="797" r:id="rId9"/>
    <p:sldId id="795" r:id="rId10"/>
    <p:sldId id="801" r:id="rId11"/>
    <p:sldId id="822" r:id="rId12"/>
    <p:sldId id="806" r:id="rId13"/>
    <p:sldId id="807" r:id="rId14"/>
    <p:sldId id="814" r:id="rId15"/>
    <p:sldId id="809" r:id="rId16"/>
    <p:sldId id="813" r:id="rId17"/>
    <p:sldId id="811" r:id="rId18"/>
    <p:sldId id="812" r:id="rId19"/>
    <p:sldId id="816" r:id="rId20"/>
    <p:sldId id="818" r:id="rId21"/>
    <p:sldId id="821"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BEC4"/>
    <a:srgbClr val="83DE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3F809-E245-4344-917B-E1C9529FE0C8}" v="44" dt="2023-11-07T09:17:28.03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5226" autoAdjust="0"/>
  </p:normalViewPr>
  <p:slideViewPr>
    <p:cSldViewPr snapToGrid="0">
      <p:cViewPr varScale="1">
        <p:scale>
          <a:sx n="82" d="100"/>
          <a:sy n="82" d="100"/>
        </p:scale>
        <p:origin x="370" y="-149"/>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na Koeven, van" userId="ffe97598-9e2c-4373-9470-7e8c213550cd" providerId="ADAL" clId="{2623F809-E245-4344-917B-E1C9529FE0C8}"/>
    <pc:docChg chg="undo custSel addSld delSld modSld sldOrd">
      <pc:chgData name="Erna Koeven, van" userId="ffe97598-9e2c-4373-9470-7e8c213550cd" providerId="ADAL" clId="{2623F809-E245-4344-917B-E1C9529FE0C8}" dt="2023-11-04T08:40:22.581" v="2602" actId="1076"/>
      <pc:docMkLst>
        <pc:docMk/>
      </pc:docMkLst>
      <pc:sldChg chg="addSp delSp modSp mod">
        <pc:chgData name="Erna Koeven, van" userId="ffe97598-9e2c-4373-9470-7e8c213550cd" providerId="ADAL" clId="{2623F809-E245-4344-917B-E1C9529FE0C8}" dt="2023-11-02T12:21:53.058" v="1721" actId="478"/>
        <pc:sldMkLst>
          <pc:docMk/>
          <pc:sldMk cId="811302762" sldId="283"/>
        </pc:sldMkLst>
        <pc:spChg chg="add del mod">
          <ac:chgData name="Erna Koeven, van" userId="ffe97598-9e2c-4373-9470-7e8c213550cd" providerId="ADAL" clId="{2623F809-E245-4344-917B-E1C9529FE0C8}" dt="2023-11-02T12:21:53.058" v="1721" actId="478"/>
          <ac:spMkLst>
            <pc:docMk/>
            <pc:sldMk cId="811302762" sldId="283"/>
            <ac:spMk id="3" creationId="{DBE68727-D274-06DD-EBA1-A6652D00DAF5}"/>
          </ac:spMkLst>
        </pc:spChg>
        <pc:spChg chg="mod">
          <ac:chgData name="Erna Koeven, van" userId="ffe97598-9e2c-4373-9470-7e8c213550cd" providerId="ADAL" clId="{2623F809-E245-4344-917B-E1C9529FE0C8}" dt="2023-11-02T12:21:46.582" v="1719" actId="6549"/>
          <ac:spMkLst>
            <pc:docMk/>
            <pc:sldMk cId="811302762" sldId="283"/>
            <ac:spMk id="4" creationId="{C7315518-11E0-4744-8344-B704C2F9AC4B}"/>
          </ac:spMkLst>
        </pc:spChg>
        <pc:spChg chg="del">
          <ac:chgData name="Erna Koeven, van" userId="ffe97598-9e2c-4373-9470-7e8c213550cd" providerId="ADAL" clId="{2623F809-E245-4344-917B-E1C9529FE0C8}" dt="2023-11-02T12:21:51.149" v="1720" actId="478"/>
          <ac:spMkLst>
            <pc:docMk/>
            <pc:sldMk cId="811302762" sldId="283"/>
            <ac:spMk id="17" creationId="{0FFC1021-857D-44B4-9AAC-2C96D4EC5BA2}"/>
          </ac:spMkLst>
        </pc:spChg>
      </pc:sldChg>
      <pc:sldChg chg="modSp mod">
        <pc:chgData name="Erna Koeven, van" userId="ffe97598-9e2c-4373-9470-7e8c213550cd" providerId="ADAL" clId="{2623F809-E245-4344-917B-E1C9529FE0C8}" dt="2023-11-03T14:46:59.862" v="2601" actId="20577"/>
        <pc:sldMkLst>
          <pc:docMk/>
          <pc:sldMk cId="3266783328" sldId="791"/>
        </pc:sldMkLst>
        <pc:spChg chg="mod">
          <ac:chgData name="Erna Koeven, van" userId="ffe97598-9e2c-4373-9470-7e8c213550cd" providerId="ADAL" clId="{2623F809-E245-4344-917B-E1C9529FE0C8}" dt="2023-11-02T10:41:22.063" v="1432" actId="6549"/>
          <ac:spMkLst>
            <pc:docMk/>
            <pc:sldMk cId="3266783328" sldId="791"/>
            <ac:spMk id="4" creationId="{7C462B9F-2760-4617-34E3-6B713554C752}"/>
          </ac:spMkLst>
        </pc:spChg>
        <pc:spChg chg="mod">
          <ac:chgData name="Erna Koeven, van" userId="ffe97598-9e2c-4373-9470-7e8c213550cd" providerId="ADAL" clId="{2623F809-E245-4344-917B-E1C9529FE0C8}" dt="2023-11-03T14:46:59.862" v="2601" actId="20577"/>
          <ac:spMkLst>
            <pc:docMk/>
            <pc:sldMk cId="3266783328" sldId="791"/>
            <ac:spMk id="8" creationId="{7924EDE9-E9D7-F0DB-D6A6-3A40EC7C9F68}"/>
          </ac:spMkLst>
        </pc:spChg>
      </pc:sldChg>
      <pc:sldChg chg="modSp mod ord">
        <pc:chgData name="Erna Koeven, van" userId="ffe97598-9e2c-4373-9470-7e8c213550cd" providerId="ADAL" clId="{2623F809-E245-4344-917B-E1C9529FE0C8}" dt="2023-11-03T14:45:04.061" v="2518" actId="20577"/>
        <pc:sldMkLst>
          <pc:docMk/>
          <pc:sldMk cId="843712940" sldId="793"/>
        </pc:sldMkLst>
        <pc:spChg chg="mod">
          <ac:chgData name="Erna Koeven, van" userId="ffe97598-9e2c-4373-9470-7e8c213550cd" providerId="ADAL" clId="{2623F809-E245-4344-917B-E1C9529FE0C8}" dt="2023-11-02T10:27:51.068" v="688" actId="1076"/>
          <ac:spMkLst>
            <pc:docMk/>
            <pc:sldMk cId="843712940" sldId="793"/>
            <ac:spMk id="2" creationId="{3B175464-199C-FF7C-4B57-117F2576C2BE}"/>
          </ac:spMkLst>
        </pc:spChg>
        <pc:spChg chg="mod">
          <ac:chgData name="Erna Koeven, van" userId="ffe97598-9e2c-4373-9470-7e8c213550cd" providerId="ADAL" clId="{2623F809-E245-4344-917B-E1C9529FE0C8}" dt="2023-11-02T10:24:36.841" v="335" actId="6549"/>
          <ac:spMkLst>
            <pc:docMk/>
            <pc:sldMk cId="843712940" sldId="793"/>
            <ac:spMk id="4" creationId="{7C462B9F-2760-4617-34E3-6B713554C752}"/>
          </ac:spMkLst>
        </pc:spChg>
        <pc:spChg chg="mod">
          <ac:chgData name="Erna Koeven, van" userId="ffe97598-9e2c-4373-9470-7e8c213550cd" providerId="ADAL" clId="{2623F809-E245-4344-917B-E1C9529FE0C8}" dt="2023-11-03T14:45:04.061" v="2518" actId="20577"/>
          <ac:spMkLst>
            <pc:docMk/>
            <pc:sldMk cId="843712940" sldId="793"/>
            <ac:spMk id="8" creationId="{7924EDE9-E9D7-F0DB-D6A6-3A40EC7C9F68}"/>
          </ac:spMkLst>
        </pc:spChg>
        <pc:picChg chg="mod">
          <ac:chgData name="Erna Koeven, van" userId="ffe97598-9e2c-4373-9470-7e8c213550cd" providerId="ADAL" clId="{2623F809-E245-4344-917B-E1C9529FE0C8}" dt="2023-11-02T10:27:04.413" v="684" actId="732"/>
          <ac:picMkLst>
            <pc:docMk/>
            <pc:sldMk cId="843712940" sldId="793"/>
            <ac:picMk id="1032" creationId="{C20F08DE-5D80-8168-2E66-7785E32751AC}"/>
          </ac:picMkLst>
        </pc:picChg>
      </pc:sldChg>
      <pc:sldChg chg="modSp mod">
        <pc:chgData name="Erna Koeven, van" userId="ffe97598-9e2c-4373-9470-7e8c213550cd" providerId="ADAL" clId="{2623F809-E245-4344-917B-E1C9529FE0C8}" dt="2023-11-03T14:29:14.494" v="2353" actId="27636"/>
        <pc:sldMkLst>
          <pc:docMk/>
          <pc:sldMk cId="1566933394" sldId="794"/>
        </pc:sldMkLst>
        <pc:spChg chg="mod">
          <ac:chgData name="Erna Koeven, van" userId="ffe97598-9e2c-4373-9470-7e8c213550cd" providerId="ADAL" clId="{2623F809-E245-4344-917B-E1C9529FE0C8}" dt="2023-11-03T14:29:14.494" v="2353" actId="27636"/>
          <ac:spMkLst>
            <pc:docMk/>
            <pc:sldMk cId="1566933394" sldId="794"/>
            <ac:spMk id="2" creationId="{55B3DE09-6CE5-545E-7E57-F809D745F9D7}"/>
          </ac:spMkLst>
        </pc:spChg>
      </pc:sldChg>
      <pc:sldChg chg="modSp mod">
        <pc:chgData name="Erna Koeven, van" userId="ffe97598-9e2c-4373-9470-7e8c213550cd" providerId="ADAL" clId="{2623F809-E245-4344-917B-E1C9529FE0C8}" dt="2023-11-02T10:17:32.464" v="3" actId="6549"/>
        <pc:sldMkLst>
          <pc:docMk/>
          <pc:sldMk cId="2695331648" sldId="797"/>
        </pc:sldMkLst>
        <pc:spChg chg="mod">
          <ac:chgData name="Erna Koeven, van" userId="ffe97598-9e2c-4373-9470-7e8c213550cd" providerId="ADAL" clId="{2623F809-E245-4344-917B-E1C9529FE0C8}" dt="2023-11-02T10:17:32.464" v="3" actId="6549"/>
          <ac:spMkLst>
            <pc:docMk/>
            <pc:sldMk cId="2695331648" sldId="797"/>
            <ac:spMk id="2" creationId="{877E4DE9-D525-8C9A-21A0-D0B9FAD17F36}"/>
          </ac:spMkLst>
        </pc:spChg>
      </pc:sldChg>
      <pc:sldChg chg="del">
        <pc:chgData name="Erna Koeven, van" userId="ffe97598-9e2c-4373-9470-7e8c213550cd" providerId="ADAL" clId="{2623F809-E245-4344-917B-E1C9529FE0C8}" dt="2023-11-02T10:20:47.515" v="283" actId="47"/>
        <pc:sldMkLst>
          <pc:docMk/>
          <pc:sldMk cId="1780467967" sldId="800"/>
        </pc:sldMkLst>
      </pc:sldChg>
      <pc:sldChg chg="modSp mod">
        <pc:chgData name="Erna Koeven, van" userId="ffe97598-9e2c-4373-9470-7e8c213550cd" providerId="ADAL" clId="{2623F809-E245-4344-917B-E1C9529FE0C8}" dt="2023-11-02T10:18:06.212" v="10" actId="27636"/>
        <pc:sldMkLst>
          <pc:docMk/>
          <pc:sldMk cId="2259310897" sldId="801"/>
        </pc:sldMkLst>
        <pc:spChg chg="mod">
          <ac:chgData name="Erna Koeven, van" userId="ffe97598-9e2c-4373-9470-7e8c213550cd" providerId="ADAL" clId="{2623F809-E245-4344-917B-E1C9529FE0C8}" dt="2023-11-02T10:18:06.212" v="10" actId="27636"/>
          <ac:spMkLst>
            <pc:docMk/>
            <pc:sldMk cId="2259310897" sldId="801"/>
            <ac:spMk id="2" creationId="{A588E961-06EA-0220-9C4C-5B5ACD7E0675}"/>
          </ac:spMkLst>
        </pc:spChg>
      </pc:sldChg>
      <pc:sldChg chg="del">
        <pc:chgData name="Erna Koeven, van" userId="ffe97598-9e2c-4373-9470-7e8c213550cd" providerId="ADAL" clId="{2623F809-E245-4344-917B-E1C9529FE0C8}" dt="2023-11-02T10:20:58.043" v="286" actId="47"/>
        <pc:sldMkLst>
          <pc:docMk/>
          <pc:sldMk cId="1051535471" sldId="802"/>
        </pc:sldMkLst>
      </pc:sldChg>
      <pc:sldChg chg="modSp mod">
        <pc:chgData name="Erna Koeven, van" userId="ffe97598-9e2c-4373-9470-7e8c213550cd" providerId="ADAL" clId="{2623F809-E245-4344-917B-E1C9529FE0C8}" dt="2023-11-04T08:40:22.581" v="2602" actId="1076"/>
        <pc:sldMkLst>
          <pc:docMk/>
          <pc:sldMk cId="1253312005" sldId="803"/>
        </pc:sldMkLst>
        <pc:spChg chg="mod">
          <ac:chgData name="Erna Koeven, van" userId="ffe97598-9e2c-4373-9470-7e8c213550cd" providerId="ADAL" clId="{2623F809-E245-4344-917B-E1C9529FE0C8}" dt="2023-11-04T08:40:22.581" v="2602" actId="1076"/>
          <ac:spMkLst>
            <pc:docMk/>
            <pc:sldMk cId="1253312005" sldId="803"/>
            <ac:spMk id="2" creationId="{BE582BE1-1601-0818-3559-BE271823925E}"/>
          </ac:spMkLst>
        </pc:spChg>
      </pc:sldChg>
      <pc:sldChg chg="new del">
        <pc:chgData name="Erna Koeven, van" userId="ffe97598-9e2c-4373-9470-7e8c213550cd" providerId="ADAL" clId="{2623F809-E245-4344-917B-E1C9529FE0C8}" dt="2023-11-02T10:18:42.883" v="12" actId="47"/>
        <pc:sldMkLst>
          <pc:docMk/>
          <pc:sldMk cId="2743206661" sldId="804"/>
        </pc:sldMkLst>
      </pc:sldChg>
      <pc:sldChg chg="addSp delSp modSp new add del mod">
        <pc:chgData name="Erna Koeven, van" userId="ffe97598-9e2c-4373-9470-7e8c213550cd" providerId="ADAL" clId="{2623F809-E245-4344-917B-E1C9529FE0C8}" dt="2023-11-02T12:24:29.605" v="1859" actId="6549"/>
        <pc:sldMkLst>
          <pc:docMk/>
          <pc:sldMk cId="3186102342" sldId="804"/>
        </pc:sldMkLst>
        <pc:spChg chg="add del mod">
          <ac:chgData name="Erna Koeven, van" userId="ffe97598-9e2c-4373-9470-7e8c213550cd" providerId="ADAL" clId="{2623F809-E245-4344-917B-E1C9529FE0C8}" dt="2023-11-02T10:23:28.796" v="315" actId="1076"/>
          <ac:spMkLst>
            <pc:docMk/>
            <pc:sldMk cId="3186102342" sldId="804"/>
            <ac:spMk id="2" creationId="{161DC3EE-6DB4-EE2B-3A5D-F973A97EDFC9}"/>
          </ac:spMkLst>
        </pc:spChg>
        <pc:spChg chg="del">
          <ac:chgData name="Erna Koeven, van" userId="ffe97598-9e2c-4373-9470-7e8c213550cd" providerId="ADAL" clId="{2623F809-E245-4344-917B-E1C9529FE0C8}" dt="2023-11-02T10:19:57.570" v="228" actId="478"/>
          <ac:spMkLst>
            <pc:docMk/>
            <pc:sldMk cId="3186102342" sldId="804"/>
            <ac:spMk id="3" creationId="{CA4484F9-C966-B3A7-7F4B-EC92F99F365C}"/>
          </ac:spMkLst>
        </pc:spChg>
        <pc:spChg chg="mod">
          <ac:chgData name="Erna Koeven, van" userId="ffe97598-9e2c-4373-9470-7e8c213550cd" providerId="ADAL" clId="{2623F809-E245-4344-917B-E1C9529FE0C8}" dt="2023-11-02T10:21:02.953" v="301" actId="6549"/>
          <ac:spMkLst>
            <pc:docMk/>
            <pc:sldMk cId="3186102342" sldId="804"/>
            <ac:spMk id="4" creationId="{BE0B73A0-2DED-7C48-3313-6651B6E90107}"/>
          </ac:spMkLst>
        </pc:spChg>
        <pc:spChg chg="add mod">
          <ac:chgData name="Erna Koeven, van" userId="ffe97598-9e2c-4373-9470-7e8c213550cd" providerId="ADAL" clId="{2623F809-E245-4344-917B-E1C9529FE0C8}" dt="2023-11-02T10:22:18.255" v="306" actId="1582"/>
          <ac:spMkLst>
            <pc:docMk/>
            <pc:sldMk cId="3186102342" sldId="804"/>
            <ac:spMk id="5" creationId="{575B50FB-4539-3D1D-69E4-E1F757776E2C}"/>
          </ac:spMkLst>
        </pc:spChg>
        <pc:spChg chg="add del mod">
          <ac:chgData name="Erna Koeven, van" userId="ffe97598-9e2c-4373-9470-7e8c213550cd" providerId="ADAL" clId="{2623F809-E245-4344-917B-E1C9529FE0C8}" dt="2023-11-02T10:23:25.823" v="312" actId="21"/>
          <ac:spMkLst>
            <pc:docMk/>
            <pc:sldMk cId="3186102342" sldId="804"/>
            <ac:spMk id="6" creationId="{D75ED353-88D8-EE6A-73E5-5F560CA7F5B8}"/>
          </ac:spMkLst>
        </pc:spChg>
        <pc:spChg chg="add mod">
          <ac:chgData name="Erna Koeven, van" userId="ffe97598-9e2c-4373-9470-7e8c213550cd" providerId="ADAL" clId="{2623F809-E245-4344-917B-E1C9529FE0C8}" dt="2023-11-02T12:24:29.605" v="1859" actId="6549"/>
          <ac:spMkLst>
            <pc:docMk/>
            <pc:sldMk cId="3186102342" sldId="804"/>
            <ac:spMk id="7" creationId="{056BFDA8-D1EF-4EFC-2464-A2AAC2EDAF06}"/>
          </ac:spMkLst>
        </pc:spChg>
        <pc:picChg chg="add mod">
          <ac:chgData name="Erna Koeven, van" userId="ffe97598-9e2c-4373-9470-7e8c213550cd" providerId="ADAL" clId="{2623F809-E245-4344-917B-E1C9529FE0C8}" dt="2023-11-02T10:23:51.794" v="319" actId="1076"/>
          <ac:picMkLst>
            <pc:docMk/>
            <pc:sldMk cId="3186102342" sldId="804"/>
            <ac:picMk id="8" creationId="{C912D682-0A70-2C0F-BAB1-1019C5DECE42}"/>
          </ac:picMkLst>
        </pc:picChg>
        <pc:picChg chg="add del mod">
          <ac:chgData name="Erna Koeven, van" userId="ffe97598-9e2c-4373-9470-7e8c213550cd" providerId="ADAL" clId="{2623F809-E245-4344-917B-E1C9529FE0C8}" dt="2023-11-02T10:23:29.382" v="316"/>
          <ac:picMkLst>
            <pc:docMk/>
            <pc:sldMk cId="3186102342" sldId="804"/>
            <ac:picMk id="1026" creationId="{03B71425-D85A-F63D-C892-11E61B12C895}"/>
          </ac:picMkLst>
        </pc:picChg>
      </pc:sldChg>
      <pc:sldChg chg="delSp modSp new mod">
        <pc:chgData name="Erna Koeven, van" userId="ffe97598-9e2c-4373-9470-7e8c213550cd" providerId="ADAL" clId="{2623F809-E245-4344-917B-E1C9529FE0C8}" dt="2023-11-02T12:35:00.045" v="2339" actId="6549"/>
        <pc:sldMkLst>
          <pc:docMk/>
          <pc:sldMk cId="106381347" sldId="805"/>
        </pc:sldMkLst>
        <pc:spChg chg="mod">
          <ac:chgData name="Erna Koeven, van" userId="ffe97598-9e2c-4373-9470-7e8c213550cd" providerId="ADAL" clId="{2623F809-E245-4344-917B-E1C9529FE0C8}" dt="2023-11-02T12:35:00.045" v="2339" actId="6549"/>
          <ac:spMkLst>
            <pc:docMk/>
            <pc:sldMk cId="106381347" sldId="805"/>
            <ac:spMk id="2" creationId="{C15D68B1-9852-453C-2ACD-B60394D39FCB}"/>
          </ac:spMkLst>
        </pc:spChg>
        <pc:spChg chg="del">
          <ac:chgData name="Erna Koeven, van" userId="ffe97598-9e2c-4373-9470-7e8c213550cd" providerId="ADAL" clId="{2623F809-E245-4344-917B-E1C9529FE0C8}" dt="2023-11-02T10:42:05.111" v="1434" actId="478"/>
          <ac:spMkLst>
            <pc:docMk/>
            <pc:sldMk cId="106381347" sldId="805"/>
            <ac:spMk id="3" creationId="{5FBBA2B8-2C3D-86D0-1ED7-9C01B7DF8E6F}"/>
          </ac:spMkLst>
        </pc:spChg>
        <pc:spChg chg="mod">
          <ac:chgData name="Erna Koeven, van" userId="ffe97598-9e2c-4373-9470-7e8c213550cd" providerId="ADAL" clId="{2623F809-E245-4344-917B-E1C9529FE0C8}" dt="2023-11-02T12:22:24.150" v="1824" actId="6549"/>
          <ac:spMkLst>
            <pc:docMk/>
            <pc:sldMk cId="106381347" sldId="805"/>
            <ac:spMk id="4" creationId="{2AA8355A-1183-0B40-1DA1-E4482EEF4D6B}"/>
          </ac:spMkLst>
        </pc:spChg>
      </pc:sldChg>
      <pc:sldChg chg="addSp delSp modSp new mod">
        <pc:chgData name="Erna Koeven, van" userId="ffe97598-9e2c-4373-9470-7e8c213550cd" providerId="ADAL" clId="{2623F809-E245-4344-917B-E1C9529FE0C8}" dt="2023-11-02T12:31:32.951" v="2197" actId="1076"/>
        <pc:sldMkLst>
          <pc:docMk/>
          <pc:sldMk cId="1276051959" sldId="806"/>
        </pc:sldMkLst>
        <pc:spChg chg="del">
          <ac:chgData name="Erna Koeven, van" userId="ffe97598-9e2c-4373-9470-7e8c213550cd" providerId="ADAL" clId="{2623F809-E245-4344-917B-E1C9529FE0C8}" dt="2023-11-02T12:28:58.080" v="2158" actId="478"/>
          <ac:spMkLst>
            <pc:docMk/>
            <pc:sldMk cId="1276051959" sldId="806"/>
            <ac:spMk id="2" creationId="{20033EE5-B2B2-F94D-2F95-727929FD3A20}"/>
          </ac:spMkLst>
        </pc:spChg>
        <pc:spChg chg="del">
          <ac:chgData name="Erna Koeven, van" userId="ffe97598-9e2c-4373-9470-7e8c213550cd" providerId="ADAL" clId="{2623F809-E245-4344-917B-E1C9529FE0C8}" dt="2023-11-02T12:28:41.407" v="2157" actId="478"/>
          <ac:spMkLst>
            <pc:docMk/>
            <pc:sldMk cId="1276051959" sldId="806"/>
            <ac:spMk id="3" creationId="{36E4191C-109B-3EF7-A1E7-77FBDBF07B8B}"/>
          </ac:spMkLst>
        </pc:spChg>
        <pc:spChg chg="mod">
          <ac:chgData name="Erna Koeven, van" userId="ffe97598-9e2c-4373-9470-7e8c213550cd" providerId="ADAL" clId="{2623F809-E245-4344-917B-E1C9529FE0C8}" dt="2023-11-02T12:31:21.127" v="2194" actId="20577"/>
          <ac:spMkLst>
            <pc:docMk/>
            <pc:sldMk cId="1276051959" sldId="806"/>
            <ac:spMk id="4" creationId="{49EA8816-B1F7-292B-395C-4815F0E1EDCD}"/>
          </ac:spMkLst>
        </pc:spChg>
        <pc:picChg chg="add mod">
          <ac:chgData name="Erna Koeven, van" userId="ffe97598-9e2c-4373-9470-7e8c213550cd" providerId="ADAL" clId="{2623F809-E245-4344-917B-E1C9529FE0C8}" dt="2023-11-02T12:31:32.951" v="2197" actId="1076"/>
          <ac:picMkLst>
            <pc:docMk/>
            <pc:sldMk cId="1276051959" sldId="806"/>
            <ac:picMk id="2050" creationId="{E002948B-1255-3F71-BFE9-81DC06387B5A}"/>
          </ac:picMkLst>
        </pc:picChg>
      </pc:sldChg>
    </pc:docChg>
  </pc:docChgLst>
  <pc:docChgLst>
    <pc:chgData name="Erna Koeven, van" userId="ffe97598-9e2c-4373-9470-7e8c213550cd" providerId="ADAL" clId="{736CAC0D-EA62-4267-9F55-580A3BC4236C}"/>
    <pc:docChg chg="undo custSel addSld delSld modSld sldOrd">
      <pc:chgData name="Erna Koeven, van" userId="ffe97598-9e2c-4373-9470-7e8c213550cd" providerId="ADAL" clId="{736CAC0D-EA62-4267-9F55-580A3BC4236C}" dt="2023-10-12T09:07:44.657" v="6336" actId="20577"/>
      <pc:docMkLst>
        <pc:docMk/>
      </pc:docMkLst>
      <pc:sldChg chg="modSp mod modClrScheme chgLayout">
        <pc:chgData name="Erna Koeven, van" userId="ffe97598-9e2c-4373-9470-7e8c213550cd" providerId="ADAL" clId="{736CAC0D-EA62-4267-9F55-580A3BC4236C}" dt="2023-10-11T17:49:48.357" v="3620" actId="20577"/>
        <pc:sldMkLst>
          <pc:docMk/>
          <pc:sldMk cId="811302762" sldId="283"/>
        </pc:sldMkLst>
        <pc:spChg chg="mod">
          <ac:chgData name="Erna Koeven, van" userId="ffe97598-9e2c-4373-9470-7e8c213550cd" providerId="ADAL" clId="{736CAC0D-EA62-4267-9F55-580A3BC4236C}" dt="2023-10-11T17:20:01.140" v="2186" actId="26606"/>
          <ac:spMkLst>
            <pc:docMk/>
            <pc:sldMk cId="811302762" sldId="283"/>
            <ac:spMk id="4" creationId="{C7315518-11E0-4744-8344-B704C2F9AC4B}"/>
          </ac:spMkLst>
        </pc:spChg>
        <pc:spChg chg="mod">
          <ac:chgData name="Erna Koeven, van" userId="ffe97598-9e2c-4373-9470-7e8c213550cd" providerId="ADAL" clId="{736CAC0D-EA62-4267-9F55-580A3BC4236C}" dt="2023-10-11T17:49:48.357" v="3620" actId="20577"/>
          <ac:spMkLst>
            <pc:docMk/>
            <pc:sldMk cId="811302762" sldId="283"/>
            <ac:spMk id="17" creationId="{0FFC1021-857D-44B4-9AAC-2C96D4EC5BA2}"/>
          </ac:spMkLst>
        </pc:spChg>
        <pc:picChg chg="mod">
          <ac:chgData name="Erna Koeven, van" userId="ffe97598-9e2c-4373-9470-7e8c213550cd" providerId="ADAL" clId="{736CAC0D-EA62-4267-9F55-580A3BC4236C}" dt="2023-10-11T17:20:01.140" v="2186" actId="26606"/>
          <ac:picMkLst>
            <pc:docMk/>
            <pc:sldMk cId="811302762" sldId="283"/>
            <ac:picMk id="20" creationId="{F40722C5-ACFE-842E-F898-660637D5F14C}"/>
          </ac:picMkLst>
        </pc:picChg>
      </pc:sldChg>
      <pc:sldChg chg="modSp mod">
        <pc:chgData name="Erna Koeven, van" userId="ffe97598-9e2c-4373-9470-7e8c213550cd" providerId="ADAL" clId="{736CAC0D-EA62-4267-9F55-580A3BC4236C}" dt="2023-10-11T14:58:06.705" v="418" actId="5793"/>
        <pc:sldMkLst>
          <pc:docMk/>
          <pc:sldMk cId="3879294835" sldId="716"/>
        </pc:sldMkLst>
        <pc:spChg chg="mod">
          <ac:chgData name="Erna Koeven, van" userId="ffe97598-9e2c-4373-9470-7e8c213550cd" providerId="ADAL" clId="{736CAC0D-EA62-4267-9F55-580A3BC4236C}" dt="2023-10-11T14:58:06.705" v="418" actId="5793"/>
          <ac:spMkLst>
            <pc:docMk/>
            <pc:sldMk cId="3879294835" sldId="716"/>
            <ac:spMk id="2" creationId="{F17EC370-5F61-576F-4727-6BBE5BD2BA0E}"/>
          </ac:spMkLst>
        </pc:spChg>
        <pc:spChg chg="mod">
          <ac:chgData name="Erna Koeven, van" userId="ffe97598-9e2c-4373-9470-7e8c213550cd" providerId="ADAL" clId="{736CAC0D-EA62-4267-9F55-580A3BC4236C}" dt="2023-10-11T14:51:42.754" v="148" actId="6549"/>
          <ac:spMkLst>
            <pc:docMk/>
            <pc:sldMk cId="3879294835" sldId="716"/>
            <ac:spMk id="4" creationId="{71F2CF65-FFBE-EB03-214D-7055B30D5B83}"/>
          </ac:spMkLst>
        </pc:spChg>
      </pc:sldChg>
      <pc:sldChg chg="addSp delSp modSp del mod">
        <pc:chgData name="Erna Koeven, van" userId="ffe97598-9e2c-4373-9470-7e8c213550cd" providerId="ADAL" clId="{736CAC0D-EA62-4267-9F55-580A3BC4236C}" dt="2023-10-12T08:16:14.814" v="5413" actId="47"/>
        <pc:sldMkLst>
          <pc:docMk/>
          <pc:sldMk cId="2434032925" sldId="772"/>
        </pc:sldMkLst>
        <pc:spChg chg="mod">
          <ac:chgData name="Erna Koeven, van" userId="ffe97598-9e2c-4373-9470-7e8c213550cd" providerId="ADAL" clId="{736CAC0D-EA62-4267-9F55-580A3BC4236C}" dt="2023-10-11T16:54:13.481" v="1431" actId="6549"/>
          <ac:spMkLst>
            <pc:docMk/>
            <pc:sldMk cId="2434032925" sldId="772"/>
            <ac:spMk id="2" creationId="{218E7F8E-6470-F981-E0A9-B5F7E75183F0}"/>
          </ac:spMkLst>
        </pc:spChg>
        <pc:spChg chg="del mod">
          <ac:chgData name="Erna Koeven, van" userId="ffe97598-9e2c-4373-9470-7e8c213550cd" providerId="ADAL" clId="{736CAC0D-EA62-4267-9F55-580A3BC4236C}" dt="2023-10-11T16:54:10.024" v="1430" actId="478"/>
          <ac:spMkLst>
            <pc:docMk/>
            <pc:sldMk cId="2434032925" sldId="772"/>
            <ac:spMk id="4" creationId="{B1C07E5F-1BB8-6498-DD40-23F7BD75F675}"/>
          </ac:spMkLst>
        </pc:spChg>
        <pc:spChg chg="add mod">
          <ac:chgData name="Erna Koeven, van" userId="ffe97598-9e2c-4373-9470-7e8c213550cd" providerId="ADAL" clId="{736CAC0D-EA62-4267-9F55-580A3BC4236C}" dt="2023-10-12T08:13:46.118" v="5385" actId="688"/>
          <ac:spMkLst>
            <pc:docMk/>
            <pc:sldMk cId="2434032925" sldId="772"/>
            <ac:spMk id="8" creationId="{C2B6AA10-2FB6-A972-E63C-97A53EB1BB1D}"/>
          </ac:spMkLst>
        </pc:spChg>
        <pc:spChg chg="add mod">
          <ac:chgData name="Erna Koeven, van" userId="ffe97598-9e2c-4373-9470-7e8c213550cd" providerId="ADAL" clId="{736CAC0D-EA62-4267-9F55-580A3BC4236C}" dt="2023-10-11T16:59:31.359" v="1559" actId="1076"/>
          <ac:spMkLst>
            <pc:docMk/>
            <pc:sldMk cId="2434032925" sldId="772"/>
            <ac:spMk id="9" creationId="{9AB87B9C-7779-E387-E2ED-9EC551D6C577}"/>
          </ac:spMkLst>
        </pc:spChg>
        <pc:spChg chg="add mod">
          <ac:chgData name="Erna Koeven, van" userId="ffe97598-9e2c-4373-9470-7e8c213550cd" providerId="ADAL" clId="{736CAC0D-EA62-4267-9F55-580A3BC4236C}" dt="2023-10-11T17:02:19.467" v="1633" actId="1076"/>
          <ac:spMkLst>
            <pc:docMk/>
            <pc:sldMk cId="2434032925" sldId="772"/>
            <ac:spMk id="10" creationId="{C59FB7D2-AF4D-B482-2681-E70A6B803D71}"/>
          </ac:spMkLst>
        </pc:spChg>
        <pc:spChg chg="add mod">
          <ac:chgData name="Erna Koeven, van" userId="ffe97598-9e2c-4373-9470-7e8c213550cd" providerId="ADAL" clId="{736CAC0D-EA62-4267-9F55-580A3BC4236C}" dt="2023-10-11T17:02:22.319" v="1634" actId="1076"/>
          <ac:spMkLst>
            <pc:docMk/>
            <pc:sldMk cId="2434032925" sldId="772"/>
            <ac:spMk id="11" creationId="{906EEAEC-3665-8BA5-783D-D8467E4A0285}"/>
          </ac:spMkLst>
        </pc:spChg>
        <pc:spChg chg="add mod">
          <ac:chgData name="Erna Koeven, van" userId="ffe97598-9e2c-4373-9470-7e8c213550cd" providerId="ADAL" clId="{736CAC0D-EA62-4267-9F55-580A3BC4236C}" dt="2023-10-11T17:02:25.285" v="1635" actId="1076"/>
          <ac:spMkLst>
            <pc:docMk/>
            <pc:sldMk cId="2434032925" sldId="772"/>
            <ac:spMk id="12" creationId="{C9B52261-78CC-DFA7-0126-C1A9F9798F95}"/>
          </ac:spMkLst>
        </pc:spChg>
        <pc:spChg chg="add mod">
          <ac:chgData name="Erna Koeven, van" userId="ffe97598-9e2c-4373-9470-7e8c213550cd" providerId="ADAL" clId="{736CAC0D-EA62-4267-9F55-580A3BC4236C}" dt="2023-10-11T17:02:38.617" v="1638" actId="1076"/>
          <ac:spMkLst>
            <pc:docMk/>
            <pc:sldMk cId="2434032925" sldId="772"/>
            <ac:spMk id="13" creationId="{F4B9BCB2-BAAF-54A6-7244-EC4107537049}"/>
          </ac:spMkLst>
        </pc:spChg>
        <pc:spChg chg="add mod">
          <ac:chgData name="Erna Koeven, van" userId="ffe97598-9e2c-4373-9470-7e8c213550cd" providerId="ADAL" clId="{736CAC0D-EA62-4267-9F55-580A3BC4236C}" dt="2023-10-11T17:50:45.858" v="3661" actId="6549"/>
          <ac:spMkLst>
            <pc:docMk/>
            <pc:sldMk cId="2434032925" sldId="772"/>
            <ac:spMk id="14" creationId="{D90E7AF0-C811-46FD-B9E6-FCAD92EDB909}"/>
          </ac:spMkLst>
        </pc:spChg>
        <pc:spChg chg="add mod">
          <ac:chgData name="Erna Koeven, van" userId="ffe97598-9e2c-4373-9470-7e8c213550cd" providerId="ADAL" clId="{736CAC0D-EA62-4267-9F55-580A3BC4236C}" dt="2023-10-11T17:02:44.938" v="1639" actId="1076"/>
          <ac:spMkLst>
            <pc:docMk/>
            <pc:sldMk cId="2434032925" sldId="772"/>
            <ac:spMk id="15" creationId="{700A8B5E-55F7-C29B-1EA3-0D7932833414}"/>
          </ac:spMkLst>
        </pc:spChg>
        <pc:graphicFrameChg chg="add del mod">
          <ac:chgData name="Erna Koeven, van" userId="ffe97598-9e2c-4373-9470-7e8c213550cd" providerId="ADAL" clId="{736CAC0D-EA62-4267-9F55-580A3BC4236C}" dt="2023-10-11T16:54:33.702" v="1435"/>
          <ac:graphicFrameMkLst>
            <pc:docMk/>
            <pc:sldMk cId="2434032925" sldId="772"/>
            <ac:graphicFrameMk id="3" creationId="{37EF1244-67FB-D52C-68EE-BA5A739B92B6}"/>
          </ac:graphicFrameMkLst>
        </pc:graphicFrameChg>
        <pc:graphicFrameChg chg="add del mod">
          <ac:chgData name="Erna Koeven, van" userId="ffe97598-9e2c-4373-9470-7e8c213550cd" providerId="ADAL" clId="{736CAC0D-EA62-4267-9F55-580A3BC4236C}" dt="2023-10-11T16:54:40.600" v="1437"/>
          <ac:graphicFrameMkLst>
            <pc:docMk/>
            <pc:sldMk cId="2434032925" sldId="772"/>
            <ac:graphicFrameMk id="5" creationId="{12B5CB44-A76D-AE89-1243-7E344338E19F}"/>
          </ac:graphicFrameMkLst>
        </pc:graphicFrameChg>
        <pc:graphicFrameChg chg="add mod modGraphic">
          <ac:chgData name="Erna Koeven, van" userId="ffe97598-9e2c-4373-9470-7e8c213550cd" providerId="ADAL" clId="{736CAC0D-EA62-4267-9F55-580A3BC4236C}" dt="2023-10-11T17:12:01.424" v="1918" actId="20577"/>
          <ac:graphicFrameMkLst>
            <pc:docMk/>
            <pc:sldMk cId="2434032925" sldId="772"/>
            <ac:graphicFrameMk id="7" creationId="{3B14ED6E-2D0F-CFDA-7FF9-959FAADB17AF}"/>
          </ac:graphicFrameMkLst>
        </pc:graphicFrameChg>
        <pc:picChg chg="add del">
          <ac:chgData name="Erna Koeven, van" userId="ffe97598-9e2c-4373-9470-7e8c213550cd" providerId="ADAL" clId="{736CAC0D-EA62-4267-9F55-580A3BC4236C}" dt="2023-10-11T16:54:46.530" v="1439" actId="478"/>
          <ac:picMkLst>
            <pc:docMk/>
            <pc:sldMk cId="2434032925" sldId="772"/>
            <ac:picMk id="6" creationId="{014AC1F2-B25B-342A-AEF2-99ED37A5A312}"/>
          </ac:picMkLst>
        </pc:picChg>
        <pc:picChg chg="add mod">
          <ac:chgData name="Erna Koeven, van" userId="ffe97598-9e2c-4373-9470-7e8c213550cd" providerId="ADAL" clId="{736CAC0D-EA62-4267-9F55-580A3BC4236C}" dt="2023-10-11T17:51:17.891" v="3664" actId="1076"/>
          <ac:picMkLst>
            <pc:docMk/>
            <pc:sldMk cId="2434032925" sldId="772"/>
            <ac:picMk id="16" creationId="{BB576C93-B644-E3CC-8E77-F484236DC7B1}"/>
          </ac:picMkLst>
        </pc:picChg>
      </pc:sldChg>
      <pc:sldChg chg="addSp delSp modSp new del mod ord modClrScheme chgLayout">
        <pc:chgData name="Erna Koeven, van" userId="ffe97598-9e2c-4373-9470-7e8c213550cd" providerId="ADAL" clId="{736CAC0D-EA62-4267-9F55-580A3BC4236C}" dt="2023-10-11T17:03:48.033" v="1640" actId="47"/>
        <pc:sldMkLst>
          <pc:docMk/>
          <pc:sldMk cId="3456462526" sldId="785"/>
        </pc:sldMkLst>
        <pc:spChg chg="add del">
          <ac:chgData name="Erna Koeven, van" userId="ffe97598-9e2c-4373-9470-7e8c213550cd" providerId="ADAL" clId="{736CAC0D-EA62-4267-9F55-580A3BC4236C}" dt="2023-10-11T14:52:09.315" v="154" actId="26606"/>
          <ac:spMkLst>
            <pc:docMk/>
            <pc:sldMk cId="3456462526" sldId="785"/>
            <ac:spMk id="2" creationId="{3A135CA6-E70F-2954-5BE1-D6A1D5B8C042}"/>
          </ac:spMkLst>
        </pc:spChg>
        <pc:spChg chg="add del">
          <ac:chgData name="Erna Koeven, van" userId="ffe97598-9e2c-4373-9470-7e8c213550cd" providerId="ADAL" clId="{736CAC0D-EA62-4267-9F55-580A3BC4236C}" dt="2023-10-11T14:52:09.315" v="154" actId="26606"/>
          <ac:spMkLst>
            <pc:docMk/>
            <pc:sldMk cId="3456462526" sldId="785"/>
            <ac:spMk id="3" creationId="{E88C009C-CC97-AD4D-3DEB-425385DF9AF6}"/>
          </ac:spMkLst>
        </pc:spChg>
        <pc:spChg chg="add del">
          <ac:chgData name="Erna Koeven, van" userId="ffe97598-9e2c-4373-9470-7e8c213550cd" providerId="ADAL" clId="{736CAC0D-EA62-4267-9F55-580A3BC4236C}" dt="2023-10-11T14:52:09.315" v="154" actId="26606"/>
          <ac:spMkLst>
            <pc:docMk/>
            <pc:sldMk cId="3456462526" sldId="785"/>
            <ac:spMk id="4" creationId="{41C90DD9-A9CF-F98B-81A6-069761CBA7C8}"/>
          </ac:spMkLst>
        </pc:spChg>
        <pc:spChg chg="add del">
          <ac:chgData name="Erna Koeven, van" userId="ffe97598-9e2c-4373-9470-7e8c213550cd" providerId="ADAL" clId="{736CAC0D-EA62-4267-9F55-580A3BC4236C}" dt="2023-10-11T14:52:09.315" v="154" actId="26606"/>
          <ac:spMkLst>
            <pc:docMk/>
            <pc:sldMk cId="3456462526" sldId="785"/>
            <ac:spMk id="5" creationId="{9B87DF1C-2D91-C908-C0CB-CE6855C6134F}"/>
          </ac:spMkLst>
        </pc:spChg>
        <pc:spChg chg="add mod">
          <ac:chgData name="Erna Koeven, van" userId="ffe97598-9e2c-4373-9470-7e8c213550cd" providerId="ADAL" clId="{736CAC0D-EA62-4267-9F55-580A3BC4236C}" dt="2023-10-11T16:50:07.018" v="1327" actId="1076"/>
          <ac:spMkLst>
            <pc:docMk/>
            <pc:sldMk cId="3456462526" sldId="785"/>
            <ac:spMk id="8" creationId="{0E0D3BA6-B5BE-9B2A-E72A-3D296F1B8606}"/>
          </ac:spMkLst>
        </pc:spChg>
        <pc:spChg chg="add mod">
          <ac:chgData name="Erna Koeven, van" userId="ffe97598-9e2c-4373-9470-7e8c213550cd" providerId="ADAL" clId="{736CAC0D-EA62-4267-9F55-580A3BC4236C}" dt="2023-10-11T16:50:02.372" v="1326" actId="1076"/>
          <ac:spMkLst>
            <pc:docMk/>
            <pc:sldMk cId="3456462526" sldId="785"/>
            <ac:spMk id="9" creationId="{9D052EB4-1585-32D7-15BE-73183CDC2C68}"/>
          </ac:spMkLst>
        </pc:spChg>
        <pc:spChg chg="add mod">
          <ac:chgData name="Erna Koeven, van" userId="ffe97598-9e2c-4373-9470-7e8c213550cd" providerId="ADAL" clId="{736CAC0D-EA62-4267-9F55-580A3BC4236C}" dt="2023-10-11T16:49:58.599" v="1325" actId="1076"/>
          <ac:spMkLst>
            <pc:docMk/>
            <pc:sldMk cId="3456462526" sldId="785"/>
            <ac:spMk id="10" creationId="{17DA41F0-217F-8658-4D18-56277B1E6CA6}"/>
          </ac:spMkLst>
        </pc:spChg>
        <pc:spChg chg="add del mod">
          <ac:chgData name="Erna Koeven, van" userId="ffe97598-9e2c-4373-9470-7e8c213550cd" providerId="ADAL" clId="{736CAC0D-EA62-4267-9F55-580A3BC4236C}" dt="2023-10-11T14:52:09.263" v="153" actId="26606"/>
          <ac:spMkLst>
            <pc:docMk/>
            <pc:sldMk cId="3456462526" sldId="785"/>
            <ac:spMk id="11" creationId="{38137DEA-00CF-4359-5C2E-3EABB2CAFFA0}"/>
          </ac:spMkLst>
        </pc:spChg>
        <pc:spChg chg="add mod">
          <ac:chgData name="Erna Koeven, van" userId="ffe97598-9e2c-4373-9470-7e8c213550cd" providerId="ADAL" clId="{736CAC0D-EA62-4267-9F55-580A3BC4236C}" dt="2023-10-11T16:49:50.364" v="1323" actId="1076"/>
          <ac:spMkLst>
            <pc:docMk/>
            <pc:sldMk cId="3456462526" sldId="785"/>
            <ac:spMk id="12" creationId="{F7437C32-35F1-2FFB-0229-206CFC4F8E6B}"/>
          </ac:spMkLst>
        </pc:spChg>
        <pc:spChg chg="add del mod">
          <ac:chgData name="Erna Koeven, van" userId="ffe97598-9e2c-4373-9470-7e8c213550cd" providerId="ADAL" clId="{736CAC0D-EA62-4267-9F55-580A3BC4236C}" dt="2023-10-11T14:52:09.263" v="153" actId="26606"/>
          <ac:spMkLst>
            <pc:docMk/>
            <pc:sldMk cId="3456462526" sldId="785"/>
            <ac:spMk id="13" creationId="{A5CB08BC-2EBD-5E4F-DF0E-AB595F63B529}"/>
          </ac:spMkLst>
        </pc:spChg>
        <pc:spChg chg="add mod">
          <ac:chgData name="Erna Koeven, van" userId="ffe97598-9e2c-4373-9470-7e8c213550cd" providerId="ADAL" clId="{736CAC0D-EA62-4267-9F55-580A3BC4236C}" dt="2023-10-11T16:49:54.456" v="1324" actId="1076"/>
          <ac:spMkLst>
            <pc:docMk/>
            <pc:sldMk cId="3456462526" sldId="785"/>
            <ac:spMk id="14" creationId="{B29744BF-6B9B-8A80-0E76-A3DD7E055871}"/>
          </ac:spMkLst>
        </pc:spChg>
        <pc:spChg chg="add del mod">
          <ac:chgData name="Erna Koeven, van" userId="ffe97598-9e2c-4373-9470-7e8c213550cd" providerId="ADAL" clId="{736CAC0D-EA62-4267-9F55-580A3BC4236C}" dt="2023-10-11T14:52:09.263" v="153" actId="26606"/>
          <ac:spMkLst>
            <pc:docMk/>
            <pc:sldMk cId="3456462526" sldId="785"/>
            <ac:spMk id="15" creationId="{C70BA5A0-6AB4-369D-BDB2-CBFF7039C565}"/>
          </ac:spMkLst>
        </pc:spChg>
        <pc:spChg chg="add del mod">
          <ac:chgData name="Erna Koeven, van" userId="ffe97598-9e2c-4373-9470-7e8c213550cd" providerId="ADAL" clId="{736CAC0D-EA62-4267-9F55-580A3BC4236C}" dt="2023-10-11T14:52:20.462" v="155" actId="26606"/>
          <ac:spMkLst>
            <pc:docMk/>
            <pc:sldMk cId="3456462526" sldId="785"/>
            <ac:spMk id="18" creationId="{AAD3CF20-2BAE-CDF6-D965-405B8D5CB67A}"/>
          </ac:spMkLst>
        </pc:spChg>
        <pc:spChg chg="add del mod">
          <ac:chgData name="Erna Koeven, van" userId="ffe97598-9e2c-4373-9470-7e8c213550cd" providerId="ADAL" clId="{736CAC0D-EA62-4267-9F55-580A3BC4236C}" dt="2023-10-11T14:52:20.462" v="155" actId="26606"/>
          <ac:spMkLst>
            <pc:docMk/>
            <pc:sldMk cId="3456462526" sldId="785"/>
            <ac:spMk id="19" creationId="{8481A209-F692-DE43-C873-BF2C3DE951FB}"/>
          </ac:spMkLst>
        </pc:spChg>
        <pc:spChg chg="add del mod">
          <ac:chgData name="Erna Koeven, van" userId="ffe97598-9e2c-4373-9470-7e8c213550cd" providerId="ADAL" clId="{736CAC0D-EA62-4267-9F55-580A3BC4236C}" dt="2023-10-11T16:40:40.469" v="954" actId="3680"/>
          <ac:spMkLst>
            <pc:docMk/>
            <pc:sldMk cId="3456462526" sldId="785"/>
            <ac:spMk id="24" creationId="{ECD381A8-51FF-F610-A3E7-A4EAB9D56220}"/>
          </ac:spMkLst>
        </pc:spChg>
        <pc:spChg chg="add mod">
          <ac:chgData name="Erna Koeven, van" userId="ffe97598-9e2c-4373-9470-7e8c213550cd" providerId="ADAL" clId="{736CAC0D-EA62-4267-9F55-580A3BC4236C}" dt="2023-10-11T16:52:28.906" v="1427" actId="20577"/>
          <ac:spMkLst>
            <pc:docMk/>
            <pc:sldMk cId="3456462526" sldId="785"/>
            <ac:spMk id="26" creationId="{CC5EAF6D-727A-6AA3-375D-5532D41ECB15}"/>
          </ac:spMkLst>
        </pc:spChg>
        <pc:spChg chg="add del mod">
          <ac:chgData name="Erna Koeven, van" userId="ffe97598-9e2c-4373-9470-7e8c213550cd" providerId="ADAL" clId="{736CAC0D-EA62-4267-9F55-580A3BC4236C}" dt="2023-10-11T14:52:24.401" v="156" actId="478"/>
          <ac:spMkLst>
            <pc:docMk/>
            <pc:sldMk cId="3456462526" sldId="785"/>
            <ac:spMk id="28" creationId="{E435B1B8-0EED-E376-3593-B2579A7802F9}"/>
          </ac:spMkLst>
        </pc:spChg>
        <pc:graphicFrameChg chg="add mod ord modGraphic">
          <ac:chgData name="Erna Koeven, van" userId="ffe97598-9e2c-4373-9470-7e8c213550cd" providerId="ADAL" clId="{736CAC0D-EA62-4267-9F55-580A3BC4236C}" dt="2023-10-11T16:52:18.486" v="1413" actId="6549"/>
          <ac:graphicFrameMkLst>
            <pc:docMk/>
            <pc:sldMk cId="3456462526" sldId="785"/>
            <ac:graphicFrameMk id="6" creationId="{61F5DEB3-FEDF-FD06-99B1-84E3C47E84E8}"/>
          </ac:graphicFrameMkLst>
        </pc:graphicFrameChg>
        <pc:picChg chg="add del">
          <ac:chgData name="Erna Koeven, van" userId="ffe97598-9e2c-4373-9470-7e8c213550cd" providerId="ADAL" clId="{736CAC0D-EA62-4267-9F55-580A3BC4236C}" dt="2023-10-11T14:52:09.263" v="153" actId="26606"/>
          <ac:picMkLst>
            <pc:docMk/>
            <pc:sldMk cId="3456462526" sldId="785"/>
            <ac:picMk id="7" creationId="{C507CA3D-4157-FE12-3E2C-435C0FA96EE9}"/>
          </ac:picMkLst>
        </pc:picChg>
        <pc:picChg chg="add mod">
          <ac:chgData name="Erna Koeven, van" userId="ffe97598-9e2c-4373-9470-7e8c213550cd" providerId="ADAL" clId="{736CAC0D-EA62-4267-9F55-580A3BC4236C}" dt="2023-10-11T14:52:20.462" v="155" actId="26606"/>
          <ac:picMkLst>
            <pc:docMk/>
            <pc:sldMk cId="3456462526" sldId="785"/>
            <ac:picMk id="17" creationId="{67E0D5BE-36B2-1B3F-19C6-A1D3523C09C9}"/>
          </ac:picMkLst>
        </pc:picChg>
      </pc:sldChg>
      <pc:sldChg chg="addSp delSp modSp new mod">
        <pc:chgData name="Erna Koeven, van" userId="ffe97598-9e2c-4373-9470-7e8c213550cd" providerId="ADAL" clId="{736CAC0D-EA62-4267-9F55-580A3BC4236C}" dt="2023-10-11T15:07:30.086" v="842" actId="6549"/>
        <pc:sldMkLst>
          <pc:docMk/>
          <pc:sldMk cId="582312227" sldId="786"/>
        </pc:sldMkLst>
        <pc:spChg chg="del">
          <ac:chgData name="Erna Koeven, van" userId="ffe97598-9e2c-4373-9470-7e8c213550cd" providerId="ADAL" clId="{736CAC0D-EA62-4267-9F55-580A3BC4236C}" dt="2023-10-11T14:53:54.922" v="245" actId="26606"/>
          <ac:spMkLst>
            <pc:docMk/>
            <pc:sldMk cId="582312227" sldId="786"/>
            <ac:spMk id="2" creationId="{1C4421DA-03E4-9A03-328A-74078EE2D76F}"/>
          </ac:spMkLst>
        </pc:spChg>
        <pc:spChg chg="del">
          <ac:chgData name="Erna Koeven, van" userId="ffe97598-9e2c-4373-9470-7e8c213550cd" providerId="ADAL" clId="{736CAC0D-EA62-4267-9F55-580A3BC4236C}" dt="2023-10-11T14:53:54.922" v="245" actId="26606"/>
          <ac:spMkLst>
            <pc:docMk/>
            <pc:sldMk cId="582312227" sldId="786"/>
            <ac:spMk id="3" creationId="{BEE0182E-1E98-8361-0DA4-1C6078BECEB8}"/>
          </ac:spMkLst>
        </pc:spChg>
        <pc:spChg chg="mod">
          <ac:chgData name="Erna Koeven, van" userId="ffe97598-9e2c-4373-9470-7e8c213550cd" providerId="ADAL" clId="{736CAC0D-EA62-4267-9F55-580A3BC4236C}" dt="2023-10-11T14:56:15.729" v="264" actId="6549"/>
          <ac:spMkLst>
            <pc:docMk/>
            <pc:sldMk cId="582312227" sldId="786"/>
            <ac:spMk id="4" creationId="{BB5CDC5E-AFFC-70A8-BEB2-768592B140A7}"/>
          </ac:spMkLst>
        </pc:spChg>
        <pc:spChg chg="del">
          <ac:chgData name="Erna Koeven, van" userId="ffe97598-9e2c-4373-9470-7e8c213550cd" providerId="ADAL" clId="{736CAC0D-EA62-4267-9F55-580A3BC4236C}" dt="2023-10-11T14:53:38.050" v="244" actId="478"/>
          <ac:spMkLst>
            <pc:docMk/>
            <pc:sldMk cId="582312227" sldId="786"/>
            <ac:spMk id="5" creationId="{C492A9D4-3E56-8ACE-1A3A-05C9CC27AC1F}"/>
          </ac:spMkLst>
        </pc:spChg>
        <pc:spChg chg="add mod">
          <ac:chgData name="Erna Koeven, van" userId="ffe97598-9e2c-4373-9470-7e8c213550cd" providerId="ADAL" clId="{736CAC0D-EA62-4267-9F55-580A3BC4236C}" dt="2023-10-11T15:07:30.086" v="842" actId="6549"/>
          <ac:spMkLst>
            <pc:docMk/>
            <pc:sldMk cId="582312227" sldId="786"/>
            <ac:spMk id="10" creationId="{29936B44-DE8C-9039-E9EC-8C0AC6CC7282}"/>
          </ac:spMkLst>
        </pc:spChg>
        <pc:spChg chg="add del">
          <ac:chgData name="Erna Koeven, van" userId="ffe97598-9e2c-4373-9470-7e8c213550cd" providerId="ADAL" clId="{736CAC0D-EA62-4267-9F55-580A3BC4236C}" dt="2023-10-11T14:54:01.013" v="246" actId="478"/>
          <ac:spMkLst>
            <pc:docMk/>
            <pc:sldMk cId="582312227" sldId="786"/>
            <ac:spMk id="12" creationId="{E27BC419-83ED-F465-2C8A-FE9BC7A9AF5B}"/>
          </ac:spMkLst>
        </pc:spChg>
        <pc:picChg chg="add">
          <ac:chgData name="Erna Koeven, van" userId="ffe97598-9e2c-4373-9470-7e8c213550cd" providerId="ADAL" clId="{736CAC0D-EA62-4267-9F55-580A3BC4236C}" dt="2023-10-11T14:53:54.922" v="245" actId="26606"/>
          <ac:picMkLst>
            <pc:docMk/>
            <pc:sldMk cId="582312227" sldId="786"/>
            <ac:picMk id="6" creationId="{33B918CC-6047-D8EA-B91A-DA1F8ABFB93F}"/>
          </ac:picMkLst>
        </pc:picChg>
      </pc:sldChg>
      <pc:sldChg chg="addSp delSp modSp new mod modClrScheme chgLayout">
        <pc:chgData name="Erna Koeven, van" userId="ffe97598-9e2c-4373-9470-7e8c213550cd" providerId="ADAL" clId="{736CAC0D-EA62-4267-9F55-580A3BC4236C}" dt="2023-10-11T15:08:04.955" v="935" actId="20577"/>
        <pc:sldMkLst>
          <pc:docMk/>
          <pc:sldMk cId="1898549471" sldId="787"/>
        </pc:sldMkLst>
        <pc:spChg chg="del">
          <ac:chgData name="Erna Koeven, van" userId="ffe97598-9e2c-4373-9470-7e8c213550cd" providerId="ADAL" clId="{736CAC0D-EA62-4267-9F55-580A3BC4236C}" dt="2023-10-11T14:58:22.520" v="419" actId="26606"/>
          <ac:spMkLst>
            <pc:docMk/>
            <pc:sldMk cId="1898549471" sldId="787"/>
            <ac:spMk id="2" creationId="{A16D85E7-CE76-DEAF-D3CC-14A164DAD7F6}"/>
          </ac:spMkLst>
        </pc:spChg>
        <pc:spChg chg="del">
          <ac:chgData name="Erna Koeven, van" userId="ffe97598-9e2c-4373-9470-7e8c213550cd" providerId="ADAL" clId="{736CAC0D-EA62-4267-9F55-580A3BC4236C}" dt="2023-10-11T14:58:22.520" v="419" actId="26606"/>
          <ac:spMkLst>
            <pc:docMk/>
            <pc:sldMk cId="1898549471" sldId="787"/>
            <ac:spMk id="3" creationId="{63A42A99-A2DD-89FA-E51B-A06AE78CF4F8}"/>
          </ac:spMkLst>
        </pc:spChg>
        <pc:spChg chg="mod">
          <ac:chgData name="Erna Koeven, van" userId="ffe97598-9e2c-4373-9470-7e8c213550cd" providerId="ADAL" clId="{736CAC0D-EA62-4267-9F55-580A3BC4236C}" dt="2023-10-11T15:01:27.601" v="434" actId="1076"/>
          <ac:spMkLst>
            <pc:docMk/>
            <pc:sldMk cId="1898549471" sldId="787"/>
            <ac:spMk id="4" creationId="{D48F7014-80EB-9FB3-A081-4D80D3EB7AE0}"/>
          </ac:spMkLst>
        </pc:spChg>
        <pc:spChg chg="del">
          <ac:chgData name="Erna Koeven, van" userId="ffe97598-9e2c-4373-9470-7e8c213550cd" providerId="ADAL" clId="{736CAC0D-EA62-4267-9F55-580A3BC4236C}" dt="2023-10-11T14:56:31.017" v="310" actId="478"/>
          <ac:spMkLst>
            <pc:docMk/>
            <pc:sldMk cId="1898549471" sldId="787"/>
            <ac:spMk id="5" creationId="{DA6C0ACB-3975-DD35-7A4C-8819DECCBA42}"/>
          </ac:spMkLst>
        </pc:spChg>
        <pc:spChg chg="add del mod">
          <ac:chgData name="Erna Koeven, van" userId="ffe97598-9e2c-4373-9470-7e8c213550cd" providerId="ADAL" clId="{736CAC0D-EA62-4267-9F55-580A3BC4236C}" dt="2023-10-11T14:58:31.501" v="420" actId="26606"/>
          <ac:spMkLst>
            <pc:docMk/>
            <pc:sldMk cId="1898549471" sldId="787"/>
            <ac:spMk id="10" creationId="{030C84E5-6D4A-67F2-5383-2B28731993BB}"/>
          </ac:spMkLst>
        </pc:spChg>
        <pc:spChg chg="add del mod">
          <ac:chgData name="Erna Koeven, van" userId="ffe97598-9e2c-4373-9470-7e8c213550cd" providerId="ADAL" clId="{736CAC0D-EA62-4267-9F55-580A3BC4236C}" dt="2023-10-11T14:58:31.501" v="420" actId="26606"/>
          <ac:spMkLst>
            <pc:docMk/>
            <pc:sldMk cId="1898549471" sldId="787"/>
            <ac:spMk id="12" creationId="{59F0C706-1FAC-E6ED-CFBB-F62ED9B829DA}"/>
          </ac:spMkLst>
        </pc:spChg>
        <pc:spChg chg="add mod">
          <ac:chgData name="Erna Koeven, van" userId="ffe97598-9e2c-4373-9470-7e8c213550cd" providerId="ADAL" clId="{736CAC0D-EA62-4267-9F55-580A3BC4236C}" dt="2023-10-11T15:08:04.955" v="935" actId="20577"/>
          <ac:spMkLst>
            <pc:docMk/>
            <pc:sldMk cId="1898549471" sldId="787"/>
            <ac:spMk id="17" creationId="{B9C3C829-25BC-34FA-AF0F-501BF7A7E559}"/>
          </ac:spMkLst>
        </pc:spChg>
        <pc:spChg chg="add del mod">
          <ac:chgData name="Erna Koeven, van" userId="ffe97598-9e2c-4373-9470-7e8c213550cd" providerId="ADAL" clId="{736CAC0D-EA62-4267-9F55-580A3BC4236C}" dt="2023-10-11T14:58:35.487" v="421" actId="478"/>
          <ac:spMkLst>
            <pc:docMk/>
            <pc:sldMk cId="1898549471" sldId="787"/>
            <ac:spMk id="19" creationId="{C7CFE574-8FA4-5364-2E64-26D1B0DDA145}"/>
          </ac:spMkLst>
        </pc:spChg>
        <pc:picChg chg="add mod">
          <ac:chgData name="Erna Koeven, van" userId="ffe97598-9e2c-4373-9470-7e8c213550cd" providerId="ADAL" clId="{736CAC0D-EA62-4267-9F55-580A3BC4236C}" dt="2023-10-11T14:58:31.501" v="420" actId="26606"/>
          <ac:picMkLst>
            <pc:docMk/>
            <pc:sldMk cId="1898549471" sldId="787"/>
            <ac:picMk id="6" creationId="{7CE8A92E-9E5B-2D13-5344-90D5218271EF}"/>
          </ac:picMkLst>
        </pc:picChg>
      </pc:sldChg>
      <pc:sldChg chg="modSp add mod">
        <pc:chgData name="Erna Koeven, van" userId="ffe97598-9e2c-4373-9470-7e8c213550cd" providerId="ADAL" clId="{736CAC0D-EA62-4267-9F55-580A3BC4236C}" dt="2023-10-11T15:07:36.074" v="852" actId="20577"/>
        <pc:sldMkLst>
          <pc:docMk/>
          <pc:sldMk cId="2918157389" sldId="788"/>
        </pc:sldMkLst>
        <pc:spChg chg="mod">
          <ac:chgData name="Erna Koeven, van" userId="ffe97598-9e2c-4373-9470-7e8c213550cd" providerId="ADAL" clId="{736CAC0D-EA62-4267-9F55-580A3BC4236C}" dt="2023-10-11T15:07:36.074" v="852" actId="20577"/>
          <ac:spMkLst>
            <pc:docMk/>
            <pc:sldMk cId="2918157389" sldId="788"/>
            <ac:spMk id="4" creationId="{BB5CDC5E-AFFC-70A8-BEB2-768592B140A7}"/>
          </ac:spMkLst>
        </pc:spChg>
      </pc:sldChg>
      <pc:sldChg chg="new">
        <pc:chgData name="Erna Koeven, van" userId="ffe97598-9e2c-4373-9470-7e8c213550cd" providerId="ADAL" clId="{736CAC0D-EA62-4267-9F55-580A3BC4236C}" dt="2023-10-11T16:52:49.163" v="1428" actId="680"/>
        <pc:sldMkLst>
          <pc:docMk/>
          <pc:sldMk cId="1824992320" sldId="789"/>
        </pc:sldMkLst>
      </pc:sldChg>
      <pc:sldChg chg="modSp new mod">
        <pc:chgData name="Erna Koeven, van" userId="ffe97598-9e2c-4373-9470-7e8c213550cd" providerId="ADAL" clId="{736CAC0D-EA62-4267-9F55-580A3BC4236C}" dt="2023-10-11T16:56:15.208" v="1490" actId="6549"/>
        <pc:sldMkLst>
          <pc:docMk/>
          <pc:sldMk cId="28958914" sldId="790"/>
        </pc:sldMkLst>
        <pc:spChg chg="mod">
          <ac:chgData name="Erna Koeven, van" userId="ffe97598-9e2c-4373-9470-7e8c213550cd" providerId="ADAL" clId="{736CAC0D-EA62-4267-9F55-580A3BC4236C}" dt="2023-10-11T16:55:57.049" v="1487" actId="5793"/>
          <ac:spMkLst>
            <pc:docMk/>
            <pc:sldMk cId="28958914" sldId="790"/>
            <ac:spMk id="2" creationId="{2E6118EC-CDCE-3ABB-EAFD-A38A001E8E98}"/>
          </ac:spMkLst>
        </pc:spChg>
        <pc:spChg chg="mod">
          <ac:chgData name="Erna Koeven, van" userId="ffe97598-9e2c-4373-9470-7e8c213550cd" providerId="ADAL" clId="{736CAC0D-EA62-4267-9F55-580A3BC4236C}" dt="2023-10-11T16:56:15.208" v="1490" actId="6549"/>
          <ac:spMkLst>
            <pc:docMk/>
            <pc:sldMk cId="28958914" sldId="790"/>
            <ac:spMk id="4" creationId="{93F7CBB6-E925-27FD-6FB3-78FDA1D88B44}"/>
          </ac:spMkLst>
        </pc:spChg>
      </pc:sldChg>
      <pc:sldChg chg="addSp delSp modSp new mod modNotesTx">
        <pc:chgData name="Erna Koeven, van" userId="ffe97598-9e2c-4373-9470-7e8c213550cd" providerId="ADAL" clId="{736CAC0D-EA62-4267-9F55-580A3BC4236C}" dt="2023-10-12T08:46:19.053" v="6153" actId="6549"/>
        <pc:sldMkLst>
          <pc:docMk/>
          <pc:sldMk cId="3266783328" sldId="791"/>
        </pc:sldMkLst>
        <pc:spChg chg="del mod">
          <ac:chgData name="Erna Koeven, van" userId="ffe97598-9e2c-4373-9470-7e8c213550cd" providerId="ADAL" clId="{736CAC0D-EA62-4267-9F55-580A3BC4236C}" dt="2023-10-11T17:08:24.507" v="1892" actId="478"/>
          <ac:spMkLst>
            <pc:docMk/>
            <pc:sldMk cId="3266783328" sldId="791"/>
            <ac:spMk id="2" creationId="{D12243FD-81CC-3EF4-EF65-87115BABEBC5}"/>
          </ac:spMkLst>
        </pc:spChg>
        <pc:spChg chg="del">
          <ac:chgData name="Erna Koeven, van" userId="ffe97598-9e2c-4373-9470-7e8c213550cd" providerId="ADAL" clId="{736CAC0D-EA62-4267-9F55-580A3BC4236C}" dt="2023-10-11T17:04:38.753" v="1670" actId="478"/>
          <ac:spMkLst>
            <pc:docMk/>
            <pc:sldMk cId="3266783328" sldId="791"/>
            <ac:spMk id="3" creationId="{64055B41-ABF1-9B88-3E4B-86F26DE6F74B}"/>
          </ac:spMkLst>
        </pc:spChg>
        <pc:spChg chg="mod">
          <ac:chgData name="Erna Koeven, van" userId="ffe97598-9e2c-4373-9470-7e8c213550cd" providerId="ADAL" clId="{736CAC0D-EA62-4267-9F55-580A3BC4236C}" dt="2023-10-12T08:38:48.493" v="6033" actId="6549"/>
          <ac:spMkLst>
            <pc:docMk/>
            <pc:sldMk cId="3266783328" sldId="791"/>
            <ac:spMk id="4" creationId="{7C462B9F-2760-4617-34E3-6B713554C752}"/>
          </ac:spMkLst>
        </pc:spChg>
        <pc:spChg chg="add del mod">
          <ac:chgData name="Erna Koeven, van" userId="ffe97598-9e2c-4373-9470-7e8c213550cd" providerId="ADAL" clId="{736CAC0D-EA62-4267-9F55-580A3BC4236C}" dt="2023-10-11T17:09:16.735" v="1893"/>
          <ac:spMkLst>
            <pc:docMk/>
            <pc:sldMk cId="3266783328" sldId="791"/>
            <ac:spMk id="6" creationId="{BC83F8D8-E049-DC49-90C9-4A12A6404490}"/>
          </ac:spMkLst>
        </pc:spChg>
        <pc:spChg chg="add del mod">
          <ac:chgData name="Erna Koeven, van" userId="ffe97598-9e2c-4373-9470-7e8c213550cd" providerId="ADAL" clId="{736CAC0D-EA62-4267-9F55-580A3BC4236C}" dt="2023-10-11T17:10:38.030" v="1897"/>
          <ac:spMkLst>
            <pc:docMk/>
            <pc:sldMk cId="3266783328" sldId="791"/>
            <ac:spMk id="7" creationId="{518B8A05-7918-F44F-00DF-62CD6C7571B0}"/>
          </ac:spMkLst>
        </pc:spChg>
        <pc:spChg chg="add mod">
          <ac:chgData name="Erna Koeven, van" userId="ffe97598-9e2c-4373-9470-7e8c213550cd" providerId="ADAL" clId="{736CAC0D-EA62-4267-9F55-580A3BC4236C}" dt="2023-10-12T08:46:19.053" v="6153" actId="6549"/>
          <ac:spMkLst>
            <pc:docMk/>
            <pc:sldMk cId="3266783328" sldId="791"/>
            <ac:spMk id="8" creationId="{7924EDE9-E9D7-F0DB-D6A6-3A40EC7C9F68}"/>
          </ac:spMkLst>
        </pc:spChg>
        <pc:picChg chg="add del mod">
          <ac:chgData name="Erna Koeven, van" userId="ffe97598-9e2c-4373-9470-7e8c213550cd" providerId="ADAL" clId="{736CAC0D-EA62-4267-9F55-580A3BC4236C}" dt="2023-10-11T17:10:34.432" v="1896" actId="478"/>
          <ac:picMkLst>
            <pc:docMk/>
            <pc:sldMk cId="3266783328" sldId="791"/>
            <ac:picMk id="1026" creationId="{91323523-521F-C703-F763-AA9208FE85DB}"/>
          </ac:picMkLst>
        </pc:picChg>
        <pc:picChg chg="add del mod">
          <ac:chgData name="Erna Koeven, van" userId="ffe97598-9e2c-4373-9470-7e8c213550cd" providerId="ADAL" clId="{736CAC0D-EA62-4267-9F55-580A3BC4236C}" dt="2023-10-11T17:15:00.271" v="1996" actId="478"/>
          <ac:picMkLst>
            <pc:docMk/>
            <pc:sldMk cId="3266783328" sldId="791"/>
            <ac:picMk id="1028" creationId="{B623F5D9-C83C-7D70-62A4-6A9F7C05379E}"/>
          </ac:picMkLst>
        </pc:picChg>
        <pc:picChg chg="add del mod">
          <ac:chgData name="Erna Koeven, van" userId="ffe97598-9e2c-4373-9470-7e8c213550cd" providerId="ADAL" clId="{736CAC0D-EA62-4267-9F55-580A3BC4236C}" dt="2023-10-11T17:16:03.460" v="2031"/>
          <ac:picMkLst>
            <pc:docMk/>
            <pc:sldMk cId="3266783328" sldId="791"/>
            <ac:picMk id="1030" creationId="{5E2416F4-CFFF-F7BE-E585-B3111012465E}"/>
          </ac:picMkLst>
        </pc:picChg>
        <pc:picChg chg="add mod">
          <ac:chgData name="Erna Koeven, van" userId="ffe97598-9e2c-4373-9470-7e8c213550cd" providerId="ADAL" clId="{736CAC0D-EA62-4267-9F55-580A3BC4236C}" dt="2023-10-11T17:16:41.566" v="2040" actId="732"/>
          <ac:picMkLst>
            <pc:docMk/>
            <pc:sldMk cId="3266783328" sldId="791"/>
            <ac:picMk id="1032" creationId="{C20F08DE-5D80-8168-2E66-7785E32751AC}"/>
          </ac:picMkLst>
        </pc:picChg>
      </pc:sldChg>
      <pc:sldChg chg="new">
        <pc:chgData name="Erna Koeven, van" userId="ffe97598-9e2c-4373-9470-7e8c213550cd" providerId="ADAL" clId="{736CAC0D-EA62-4267-9F55-580A3BC4236C}" dt="2023-10-11T17:14:30.434" v="1995" actId="680"/>
        <pc:sldMkLst>
          <pc:docMk/>
          <pc:sldMk cId="3167252563" sldId="792"/>
        </pc:sldMkLst>
      </pc:sldChg>
      <pc:sldChg chg="addSp modSp add mod">
        <pc:chgData name="Erna Koeven, van" userId="ffe97598-9e2c-4373-9470-7e8c213550cd" providerId="ADAL" clId="{736CAC0D-EA62-4267-9F55-580A3BC4236C}" dt="2023-10-12T08:45:54.114" v="6122" actId="20577"/>
        <pc:sldMkLst>
          <pc:docMk/>
          <pc:sldMk cId="843712940" sldId="793"/>
        </pc:sldMkLst>
        <pc:spChg chg="add mod">
          <ac:chgData name="Erna Koeven, van" userId="ffe97598-9e2c-4373-9470-7e8c213550cd" providerId="ADAL" clId="{736CAC0D-EA62-4267-9F55-580A3BC4236C}" dt="2023-10-11T17:27:47.906" v="2697" actId="1076"/>
          <ac:spMkLst>
            <pc:docMk/>
            <pc:sldMk cId="843712940" sldId="793"/>
            <ac:spMk id="2" creationId="{3B175464-199C-FF7C-4B57-117F2576C2BE}"/>
          </ac:spMkLst>
        </pc:spChg>
        <pc:spChg chg="mod">
          <ac:chgData name="Erna Koeven, van" userId="ffe97598-9e2c-4373-9470-7e8c213550cd" providerId="ADAL" clId="{736CAC0D-EA62-4267-9F55-580A3BC4236C}" dt="2023-10-11T17:49:29.444" v="3603" actId="6549"/>
          <ac:spMkLst>
            <pc:docMk/>
            <pc:sldMk cId="843712940" sldId="793"/>
            <ac:spMk id="4" creationId="{7C462B9F-2760-4617-34E3-6B713554C752}"/>
          </ac:spMkLst>
        </pc:spChg>
        <pc:spChg chg="mod">
          <ac:chgData name="Erna Koeven, van" userId="ffe97598-9e2c-4373-9470-7e8c213550cd" providerId="ADAL" clId="{736CAC0D-EA62-4267-9F55-580A3BC4236C}" dt="2023-10-12T08:45:54.114" v="6122" actId="20577"/>
          <ac:spMkLst>
            <pc:docMk/>
            <pc:sldMk cId="843712940" sldId="793"/>
            <ac:spMk id="8" creationId="{7924EDE9-E9D7-F0DB-D6A6-3A40EC7C9F68}"/>
          </ac:spMkLst>
        </pc:spChg>
        <pc:picChg chg="mod">
          <ac:chgData name="Erna Koeven, van" userId="ffe97598-9e2c-4373-9470-7e8c213550cd" providerId="ADAL" clId="{736CAC0D-EA62-4267-9F55-580A3BC4236C}" dt="2023-10-11T17:27:42.855" v="2696" actId="1076"/>
          <ac:picMkLst>
            <pc:docMk/>
            <pc:sldMk cId="843712940" sldId="793"/>
            <ac:picMk id="1032" creationId="{C20F08DE-5D80-8168-2E66-7785E32751AC}"/>
          </ac:picMkLst>
        </pc:picChg>
      </pc:sldChg>
      <pc:sldChg chg="addSp delSp modSp new mod ord">
        <pc:chgData name="Erna Koeven, van" userId="ffe97598-9e2c-4373-9470-7e8c213550cd" providerId="ADAL" clId="{736CAC0D-EA62-4267-9F55-580A3BC4236C}" dt="2023-10-12T07:43:35.141" v="4585" actId="6549"/>
        <pc:sldMkLst>
          <pc:docMk/>
          <pc:sldMk cId="1566933394" sldId="794"/>
        </pc:sldMkLst>
        <pc:spChg chg="mod">
          <ac:chgData name="Erna Koeven, van" userId="ffe97598-9e2c-4373-9470-7e8c213550cd" providerId="ADAL" clId="{736CAC0D-EA62-4267-9F55-580A3BC4236C}" dt="2023-10-12T07:43:35.141" v="4585" actId="6549"/>
          <ac:spMkLst>
            <pc:docMk/>
            <pc:sldMk cId="1566933394" sldId="794"/>
            <ac:spMk id="2" creationId="{55B3DE09-6CE5-545E-7E57-F809D745F9D7}"/>
          </ac:spMkLst>
        </pc:spChg>
        <pc:spChg chg="del">
          <ac:chgData name="Erna Koeven, van" userId="ffe97598-9e2c-4373-9470-7e8c213550cd" providerId="ADAL" clId="{736CAC0D-EA62-4267-9F55-580A3BC4236C}" dt="2023-10-11T17:29:09.612" v="2699" actId="478"/>
          <ac:spMkLst>
            <pc:docMk/>
            <pc:sldMk cId="1566933394" sldId="794"/>
            <ac:spMk id="3" creationId="{58F6A390-1E88-E1B3-0A0D-E1A0C17C5856}"/>
          </ac:spMkLst>
        </pc:spChg>
        <pc:spChg chg="mod">
          <ac:chgData name="Erna Koeven, van" userId="ffe97598-9e2c-4373-9470-7e8c213550cd" providerId="ADAL" clId="{736CAC0D-EA62-4267-9F55-580A3BC4236C}" dt="2023-10-12T07:43:17.867" v="4564" actId="6549"/>
          <ac:spMkLst>
            <pc:docMk/>
            <pc:sldMk cId="1566933394" sldId="794"/>
            <ac:spMk id="4" creationId="{2DAD69DE-51B5-A90E-A235-7EC821369165}"/>
          </ac:spMkLst>
        </pc:spChg>
        <pc:spChg chg="add del mod">
          <ac:chgData name="Erna Koeven, van" userId="ffe97598-9e2c-4373-9470-7e8c213550cd" providerId="ADAL" clId="{736CAC0D-EA62-4267-9F55-580A3BC4236C}" dt="2023-10-11T17:38:56.757" v="3367" actId="478"/>
          <ac:spMkLst>
            <pc:docMk/>
            <pc:sldMk cId="1566933394" sldId="794"/>
            <ac:spMk id="5" creationId="{3FBA8B8F-5607-477E-7835-8088D986B122}"/>
          </ac:spMkLst>
        </pc:spChg>
        <pc:picChg chg="add mod">
          <ac:chgData name="Erna Koeven, van" userId="ffe97598-9e2c-4373-9470-7e8c213550cd" providerId="ADAL" clId="{736CAC0D-EA62-4267-9F55-580A3BC4236C}" dt="2023-10-11T17:39:55.903" v="3373" actId="1076"/>
          <ac:picMkLst>
            <pc:docMk/>
            <pc:sldMk cId="1566933394" sldId="794"/>
            <ac:picMk id="2050" creationId="{D00DA0E8-FDB3-C67C-5B79-558EBC641CD0}"/>
          </ac:picMkLst>
        </pc:picChg>
      </pc:sldChg>
      <pc:sldChg chg="addSp delSp modSp new mod ord">
        <pc:chgData name="Erna Koeven, van" userId="ffe97598-9e2c-4373-9470-7e8c213550cd" providerId="ADAL" clId="{736CAC0D-EA62-4267-9F55-580A3BC4236C}" dt="2023-10-12T07:53:00.957" v="4668" actId="6549"/>
        <pc:sldMkLst>
          <pc:docMk/>
          <pc:sldMk cId="1339864034" sldId="795"/>
        </pc:sldMkLst>
        <pc:spChg chg="del">
          <ac:chgData name="Erna Koeven, van" userId="ffe97598-9e2c-4373-9470-7e8c213550cd" providerId="ADAL" clId="{736CAC0D-EA62-4267-9F55-580A3BC4236C}" dt="2023-10-11T17:46:47.516" v="3561" actId="478"/>
          <ac:spMkLst>
            <pc:docMk/>
            <pc:sldMk cId="1339864034" sldId="795"/>
            <ac:spMk id="2" creationId="{B229B446-1810-23F7-BDB3-1273A8F682EF}"/>
          </ac:spMkLst>
        </pc:spChg>
        <pc:spChg chg="del">
          <ac:chgData name="Erna Koeven, van" userId="ffe97598-9e2c-4373-9470-7e8c213550cd" providerId="ADAL" clId="{736CAC0D-EA62-4267-9F55-580A3BC4236C}" dt="2023-10-11T17:46:00.673" v="3506" actId="478"/>
          <ac:spMkLst>
            <pc:docMk/>
            <pc:sldMk cId="1339864034" sldId="795"/>
            <ac:spMk id="3" creationId="{0291276B-FE83-210C-B475-47D962B5DC70}"/>
          </ac:spMkLst>
        </pc:spChg>
        <pc:spChg chg="mod">
          <ac:chgData name="Erna Koeven, van" userId="ffe97598-9e2c-4373-9470-7e8c213550cd" providerId="ADAL" clId="{736CAC0D-EA62-4267-9F55-580A3BC4236C}" dt="2023-10-12T07:53:00.957" v="4668" actId="6549"/>
          <ac:spMkLst>
            <pc:docMk/>
            <pc:sldMk cId="1339864034" sldId="795"/>
            <ac:spMk id="4" creationId="{BB2D4371-C4D3-BD41-6818-A746BC702A1A}"/>
          </ac:spMkLst>
        </pc:spChg>
        <pc:spChg chg="add del mod">
          <ac:chgData name="Erna Koeven, van" userId="ffe97598-9e2c-4373-9470-7e8c213550cd" providerId="ADAL" clId="{736CAC0D-EA62-4267-9F55-580A3BC4236C}" dt="2023-10-11T17:50:30.528" v="3637" actId="478"/>
          <ac:spMkLst>
            <pc:docMk/>
            <pc:sldMk cId="1339864034" sldId="795"/>
            <ac:spMk id="7" creationId="{FF4AF99E-4D28-5A00-6F3B-6AAAA3E45AD3}"/>
          </ac:spMkLst>
        </pc:spChg>
        <pc:picChg chg="add mod">
          <ac:chgData name="Erna Koeven, van" userId="ffe97598-9e2c-4373-9470-7e8c213550cd" providerId="ADAL" clId="{736CAC0D-EA62-4267-9F55-580A3BC4236C}" dt="2023-10-11T17:46:55.954" v="3562" actId="1076"/>
          <ac:picMkLst>
            <pc:docMk/>
            <pc:sldMk cId="1339864034" sldId="795"/>
            <ac:picMk id="6" creationId="{F6A701FE-64B8-77A4-E28D-4C0FE8901BCD}"/>
          </ac:picMkLst>
        </pc:picChg>
      </pc:sldChg>
      <pc:sldChg chg="addSp delSp modSp new mod">
        <pc:chgData name="Erna Koeven, van" userId="ffe97598-9e2c-4373-9470-7e8c213550cd" providerId="ADAL" clId="{736CAC0D-EA62-4267-9F55-580A3BC4236C}" dt="2023-10-11T18:02:54.793" v="3964" actId="1076"/>
        <pc:sldMkLst>
          <pc:docMk/>
          <pc:sldMk cId="3356347676" sldId="796"/>
        </pc:sldMkLst>
        <pc:spChg chg="mod">
          <ac:chgData name="Erna Koeven, van" userId="ffe97598-9e2c-4373-9470-7e8c213550cd" providerId="ADAL" clId="{736CAC0D-EA62-4267-9F55-580A3BC4236C}" dt="2023-10-11T18:02:02.105" v="3961" actId="14100"/>
          <ac:spMkLst>
            <pc:docMk/>
            <pc:sldMk cId="3356347676" sldId="796"/>
            <ac:spMk id="2" creationId="{EF3F7062-FA74-1B37-C97F-B1B183ABC34B}"/>
          </ac:spMkLst>
        </pc:spChg>
        <pc:spChg chg="del">
          <ac:chgData name="Erna Koeven, van" userId="ffe97598-9e2c-4373-9470-7e8c213550cd" providerId="ADAL" clId="{736CAC0D-EA62-4267-9F55-580A3BC4236C}" dt="2023-10-11T17:53:12.887" v="3713" actId="478"/>
          <ac:spMkLst>
            <pc:docMk/>
            <pc:sldMk cId="3356347676" sldId="796"/>
            <ac:spMk id="3" creationId="{56A87B47-A1C0-05AD-547F-7145E74AD92A}"/>
          </ac:spMkLst>
        </pc:spChg>
        <pc:spChg chg="mod">
          <ac:chgData name="Erna Koeven, van" userId="ffe97598-9e2c-4373-9470-7e8c213550cd" providerId="ADAL" clId="{736CAC0D-EA62-4267-9F55-580A3BC4236C}" dt="2023-10-11T17:58:29.328" v="3920" actId="6549"/>
          <ac:spMkLst>
            <pc:docMk/>
            <pc:sldMk cId="3356347676" sldId="796"/>
            <ac:spMk id="4" creationId="{F64524B8-8E25-3944-C220-E56D6D0EFF63}"/>
          </ac:spMkLst>
        </pc:spChg>
        <pc:picChg chg="add mod">
          <ac:chgData name="Erna Koeven, van" userId="ffe97598-9e2c-4373-9470-7e8c213550cd" providerId="ADAL" clId="{736CAC0D-EA62-4267-9F55-580A3BC4236C}" dt="2023-10-11T18:02:54.793" v="3964" actId="1076"/>
          <ac:picMkLst>
            <pc:docMk/>
            <pc:sldMk cId="3356347676" sldId="796"/>
            <ac:picMk id="6" creationId="{DF18BF33-89D0-DD7C-71F1-F74E4237D1A1}"/>
          </ac:picMkLst>
        </pc:picChg>
      </pc:sldChg>
      <pc:sldChg chg="delSp modSp new mod">
        <pc:chgData name="Erna Koeven, van" userId="ffe97598-9e2c-4373-9470-7e8c213550cd" providerId="ADAL" clId="{736CAC0D-EA62-4267-9F55-580A3BC4236C}" dt="2023-10-12T08:32:49.381" v="5608" actId="6549"/>
        <pc:sldMkLst>
          <pc:docMk/>
          <pc:sldMk cId="2695331648" sldId="797"/>
        </pc:sldMkLst>
        <pc:spChg chg="mod">
          <ac:chgData name="Erna Koeven, van" userId="ffe97598-9e2c-4373-9470-7e8c213550cd" providerId="ADAL" clId="{736CAC0D-EA62-4267-9F55-580A3BC4236C}" dt="2023-10-12T07:42:03.581" v="4389" actId="12"/>
          <ac:spMkLst>
            <pc:docMk/>
            <pc:sldMk cId="2695331648" sldId="797"/>
            <ac:spMk id="2" creationId="{877E4DE9-D525-8C9A-21A0-D0B9FAD17F36}"/>
          </ac:spMkLst>
        </pc:spChg>
        <pc:spChg chg="del">
          <ac:chgData name="Erna Koeven, van" userId="ffe97598-9e2c-4373-9470-7e8c213550cd" providerId="ADAL" clId="{736CAC0D-EA62-4267-9F55-580A3BC4236C}" dt="2023-10-12T07:39:01.053" v="4125" actId="478"/>
          <ac:spMkLst>
            <pc:docMk/>
            <pc:sldMk cId="2695331648" sldId="797"/>
            <ac:spMk id="3" creationId="{DC6BF199-DEB6-DF62-AF76-ED19F69688C6}"/>
          </ac:spMkLst>
        </pc:spChg>
        <pc:spChg chg="mod">
          <ac:chgData name="Erna Koeven, van" userId="ffe97598-9e2c-4373-9470-7e8c213550cd" providerId="ADAL" clId="{736CAC0D-EA62-4267-9F55-580A3BC4236C}" dt="2023-10-12T08:32:49.381" v="5608" actId="6549"/>
          <ac:spMkLst>
            <pc:docMk/>
            <pc:sldMk cId="2695331648" sldId="797"/>
            <ac:spMk id="4" creationId="{FA06A8DF-1596-5B00-39DE-210DE924ACB4}"/>
          </ac:spMkLst>
        </pc:spChg>
      </pc:sldChg>
      <pc:sldChg chg="delSp modSp new del mod">
        <pc:chgData name="Erna Koeven, van" userId="ffe97598-9e2c-4373-9470-7e8c213550cd" providerId="ADAL" clId="{736CAC0D-EA62-4267-9F55-580A3BC4236C}" dt="2023-10-11T18:21:53.757" v="4079" actId="47"/>
        <pc:sldMkLst>
          <pc:docMk/>
          <pc:sldMk cId="3636257493" sldId="797"/>
        </pc:sldMkLst>
        <pc:spChg chg="mod">
          <ac:chgData name="Erna Koeven, van" userId="ffe97598-9e2c-4373-9470-7e8c213550cd" providerId="ADAL" clId="{736CAC0D-EA62-4267-9F55-580A3BC4236C}" dt="2023-10-11T18:21:41.419" v="4078" actId="6549"/>
          <ac:spMkLst>
            <pc:docMk/>
            <pc:sldMk cId="3636257493" sldId="797"/>
            <ac:spMk id="2" creationId="{AC0EE554-99BA-C83F-DF4F-7AF812E2A62C}"/>
          </ac:spMkLst>
        </pc:spChg>
        <pc:spChg chg="del">
          <ac:chgData name="Erna Koeven, van" userId="ffe97598-9e2c-4373-9470-7e8c213550cd" providerId="ADAL" clId="{736CAC0D-EA62-4267-9F55-580A3BC4236C}" dt="2023-10-11T18:13:57.276" v="3966" actId="478"/>
          <ac:spMkLst>
            <pc:docMk/>
            <pc:sldMk cId="3636257493" sldId="797"/>
            <ac:spMk id="3" creationId="{033F0DD8-D194-4221-04C2-CD982F911ED1}"/>
          </ac:spMkLst>
        </pc:spChg>
        <pc:spChg chg="mod">
          <ac:chgData name="Erna Koeven, van" userId="ffe97598-9e2c-4373-9470-7e8c213550cd" providerId="ADAL" clId="{736CAC0D-EA62-4267-9F55-580A3BC4236C}" dt="2023-10-11T18:20:39.046" v="3996" actId="6549"/>
          <ac:spMkLst>
            <pc:docMk/>
            <pc:sldMk cId="3636257493" sldId="797"/>
            <ac:spMk id="4" creationId="{D7382414-7279-F3FA-B1D4-BD6402F5F1F6}"/>
          </ac:spMkLst>
        </pc:spChg>
      </pc:sldChg>
      <pc:sldChg chg="addSp delSp modSp new del mod modClrScheme chgLayout">
        <pc:chgData name="Erna Koeven, van" userId="ffe97598-9e2c-4373-9470-7e8c213550cd" providerId="ADAL" clId="{736CAC0D-EA62-4267-9F55-580A3BC4236C}" dt="2023-10-12T08:37:28.326" v="5969" actId="47"/>
        <pc:sldMkLst>
          <pc:docMk/>
          <pc:sldMk cId="3822436200" sldId="798"/>
        </pc:sldMkLst>
        <pc:spChg chg="del mod">
          <ac:chgData name="Erna Koeven, van" userId="ffe97598-9e2c-4373-9470-7e8c213550cd" providerId="ADAL" clId="{736CAC0D-EA62-4267-9F55-580A3BC4236C}" dt="2023-10-12T08:07:27.680" v="4844" actId="26606"/>
          <ac:spMkLst>
            <pc:docMk/>
            <pc:sldMk cId="3822436200" sldId="798"/>
            <ac:spMk id="2" creationId="{C1CAFCBA-8F84-9A43-CC4E-4AB23D3E48F4}"/>
          </ac:spMkLst>
        </pc:spChg>
        <pc:spChg chg="del">
          <ac:chgData name="Erna Koeven, van" userId="ffe97598-9e2c-4373-9470-7e8c213550cd" providerId="ADAL" clId="{736CAC0D-EA62-4267-9F55-580A3BC4236C}" dt="2023-10-12T07:53:36.805" v="4670" actId="478"/>
          <ac:spMkLst>
            <pc:docMk/>
            <pc:sldMk cId="3822436200" sldId="798"/>
            <ac:spMk id="3" creationId="{C17AB86E-2C11-7B98-B578-4AD5D0B9DBA0}"/>
          </ac:spMkLst>
        </pc:spChg>
        <pc:spChg chg="mod">
          <ac:chgData name="Erna Koeven, van" userId="ffe97598-9e2c-4373-9470-7e8c213550cd" providerId="ADAL" clId="{736CAC0D-EA62-4267-9F55-580A3BC4236C}" dt="2023-10-12T08:09:04.875" v="4921" actId="1076"/>
          <ac:spMkLst>
            <pc:docMk/>
            <pc:sldMk cId="3822436200" sldId="798"/>
            <ac:spMk id="4" creationId="{0335B35E-E862-1EF7-CCAE-8442CF5A40C9}"/>
          </ac:spMkLst>
        </pc:spChg>
        <pc:spChg chg="add del mod">
          <ac:chgData name="Erna Koeven, van" userId="ffe97598-9e2c-4373-9470-7e8c213550cd" providerId="ADAL" clId="{736CAC0D-EA62-4267-9F55-580A3BC4236C}" dt="2023-10-12T08:07:36.730" v="4845" actId="478"/>
          <ac:spMkLst>
            <pc:docMk/>
            <pc:sldMk cId="3822436200" sldId="798"/>
            <ac:spMk id="10" creationId="{C653763A-CB65-FE11-019A-7106D84EFBDD}"/>
          </ac:spMkLst>
        </pc:spChg>
        <pc:spChg chg="add del mod">
          <ac:chgData name="Erna Koeven, van" userId="ffe97598-9e2c-4373-9470-7e8c213550cd" providerId="ADAL" clId="{736CAC0D-EA62-4267-9F55-580A3BC4236C}" dt="2023-10-12T08:08:53.804" v="4919" actId="26606"/>
          <ac:spMkLst>
            <pc:docMk/>
            <pc:sldMk cId="3822436200" sldId="798"/>
            <ac:spMk id="11" creationId="{09293E14-7CA4-C655-D852-E63110A070A9}"/>
          </ac:spMkLst>
        </pc:spChg>
        <pc:spChg chg="add del mod">
          <ac:chgData name="Erna Koeven, van" userId="ffe97598-9e2c-4373-9470-7e8c213550cd" providerId="ADAL" clId="{736CAC0D-EA62-4267-9F55-580A3BC4236C}" dt="2023-10-12T08:08:59.710" v="4920" actId="478"/>
          <ac:spMkLst>
            <pc:docMk/>
            <pc:sldMk cId="3822436200" sldId="798"/>
            <ac:spMk id="16" creationId="{40F49FAA-8602-5CCC-484F-1598108F689B}"/>
          </ac:spMkLst>
        </pc:spChg>
        <pc:graphicFrameChg chg="add mod modGraphic">
          <ac:chgData name="Erna Koeven, van" userId="ffe97598-9e2c-4373-9470-7e8c213550cd" providerId="ADAL" clId="{736CAC0D-EA62-4267-9F55-580A3BC4236C}" dt="2023-10-12T08:08:53.804" v="4919" actId="26606"/>
          <ac:graphicFrameMkLst>
            <pc:docMk/>
            <pc:sldMk cId="3822436200" sldId="798"/>
            <ac:graphicFrameMk id="6" creationId="{B2824014-EDEE-3361-01A7-F1FC8059BF1E}"/>
          </ac:graphicFrameMkLst>
        </pc:graphicFrameChg>
      </pc:sldChg>
      <pc:sldChg chg="delSp modSp new del mod">
        <pc:chgData name="Erna Koeven, van" userId="ffe97598-9e2c-4373-9470-7e8c213550cd" providerId="ADAL" clId="{736CAC0D-EA62-4267-9F55-580A3BC4236C}" dt="2023-10-12T08:37:24.007" v="5968" actId="47"/>
        <pc:sldMkLst>
          <pc:docMk/>
          <pc:sldMk cId="224002929" sldId="799"/>
        </pc:sldMkLst>
        <pc:spChg chg="mod">
          <ac:chgData name="Erna Koeven, van" userId="ffe97598-9e2c-4373-9470-7e8c213550cd" providerId="ADAL" clId="{736CAC0D-EA62-4267-9F55-580A3BC4236C}" dt="2023-10-12T08:10:01.365" v="5034" actId="5793"/>
          <ac:spMkLst>
            <pc:docMk/>
            <pc:sldMk cId="224002929" sldId="799"/>
            <ac:spMk id="2" creationId="{FF78062E-6DC9-5D47-031D-ABE23C31AA1A}"/>
          </ac:spMkLst>
        </pc:spChg>
        <pc:spChg chg="del">
          <ac:chgData name="Erna Koeven, van" userId="ffe97598-9e2c-4373-9470-7e8c213550cd" providerId="ADAL" clId="{736CAC0D-EA62-4267-9F55-580A3BC4236C}" dt="2023-10-12T08:09:55.383" v="5029" actId="478"/>
          <ac:spMkLst>
            <pc:docMk/>
            <pc:sldMk cId="224002929" sldId="799"/>
            <ac:spMk id="3" creationId="{F6E45437-0A5B-2A11-F82C-B264D11EA206}"/>
          </ac:spMkLst>
        </pc:spChg>
        <pc:spChg chg="mod">
          <ac:chgData name="Erna Koeven, van" userId="ffe97598-9e2c-4373-9470-7e8c213550cd" providerId="ADAL" clId="{736CAC0D-EA62-4267-9F55-580A3BC4236C}" dt="2023-10-12T08:09:28.129" v="4964" actId="20577"/>
          <ac:spMkLst>
            <pc:docMk/>
            <pc:sldMk cId="224002929" sldId="799"/>
            <ac:spMk id="4" creationId="{15B9AC61-ABE8-DBF7-C2D0-A5FA81520B31}"/>
          </ac:spMkLst>
        </pc:spChg>
      </pc:sldChg>
      <pc:sldChg chg="addSp delSp modSp new mod">
        <pc:chgData name="Erna Koeven, van" userId="ffe97598-9e2c-4373-9470-7e8c213550cd" providerId="ADAL" clId="{736CAC0D-EA62-4267-9F55-580A3BC4236C}" dt="2023-10-12T08:52:01.428" v="6163" actId="6549"/>
        <pc:sldMkLst>
          <pc:docMk/>
          <pc:sldMk cId="1780467967" sldId="800"/>
        </pc:sldMkLst>
        <pc:spChg chg="del">
          <ac:chgData name="Erna Koeven, van" userId="ffe97598-9e2c-4373-9470-7e8c213550cd" providerId="ADAL" clId="{736CAC0D-EA62-4267-9F55-580A3BC4236C}" dt="2023-10-12T08:10:36.648" v="5036" actId="3680"/>
          <ac:spMkLst>
            <pc:docMk/>
            <pc:sldMk cId="1780467967" sldId="800"/>
            <ac:spMk id="2" creationId="{1DF18C0F-FDF2-760A-6DA8-C8AFA6851E1D}"/>
          </ac:spMkLst>
        </pc:spChg>
        <pc:spChg chg="del">
          <ac:chgData name="Erna Koeven, van" userId="ffe97598-9e2c-4373-9470-7e8c213550cd" providerId="ADAL" clId="{736CAC0D-EA62-4267-9F55-580A3BC4236C}" dt="2023-10-12T08:14:50.513" v="5402" actId="478"/>
          <ac:spMkLst>
            <pc:docMk/>
            <pc:sldMk cId="1780467967" sldId="800"/>
            <ac:spMk id="3" creationId="{84ABA80E-4F53-DB73-812D-A6243C2CAC65}"/>
          </ac:spMkLst>
        </pc:spChg>
        <pc:spChg chg="mod">
          <ac:chgData name="Erna Koeven, van" userId="ffe97598-9e2c-4373-9470-7e8c213550cd" providerId="ADAL" clId="{736CAC0D-EA62-4267-9F55-580A3BC4236C}" dt="2023-10-12T08:18:03.129" v="5566" actId="20577"/>
          <ac:spMkLst>
            <pc:docMk/>
            <pc:sldMk cId="1780467967" sldId="800"/>
            <ac:spMk id="4" creationId="{FFEC77F0-98F8-9616-427A-359BC850C28C}"/>
          </ac:spMkLst>
        </pc:spChg>
        <pc:spChg chg="add mod">
          <ac:chgData name="Erna Koeven, van" userId="ffe97598-9e2c-4373-9470-7e8c213550cd" providerId="ADAL" clId="{736CAC0D-EA62-4267-9F55-580A3BC4236C}" dt="2023-10-12T08:18:10.776" v="5567" actId="1076"/>
          <ac:spMkLst>
            <pc:docMk/>
            <pc:sldMk cId="1780467967" sldId="800"/>
            <ac:spMk id="6" creationId="{1F2EEA72-413E-2A8A-E3B0-021570D055EB}"/>
          </ac:spMkLst>
        </pc:spChg>
        <pc:spChg chg="add del mod">
          <ac:chgData name="Erna Koeven, van" userId="ffe97598-9e2c-4373-9470-7e8c213550cd" providerId="ADAL" clId="{736CAC0D-EA62-4267-9F55-580A3BC4236C}" dt="2023-10-12T08:17:45.828" v="5520" actId="478"/>
          <ac:spMkLst>
            <pc:docMk/>
            <pc:sldMk cId="1780467967" sldId="800"/>
            <ac:spMk id="8" creationId="{5E23D869-4763-0B72-1A62-5921DC5C5799}"/>
          </ac:spMkLst>
        </pc:spChg>
        <pc:graphicFrameChg chg="add del mod ord modGraphic">
          <ac:chgData name="Erna Koeven, van" userId="ffe97598-9e2c-4373-9470-7e8c213550cd" providerId="ADAL" clId="{736CAC0D-EA62-4267-9F55-580A3BC4236C}" dt="2023-10-12T08:52:01.428" v="6163" actId="6549"/>
          <ac:graphicFrameMkLst>
            <pc:docMk/>
            <pc:sldMk cId="1780467967" sldId="800"/>
            <ac:graphicFrameMk id="5" creationId="{C7730E6F-3381-0428-4EE0-8D61215B034C}"/>
          </ac:graphicFrameMkLst>
        </pc:graphicFrameChg>
      </pc:sldChg>
      <pc:sldChg chg="delSp modSp new mod">
        <pc:chgData name="Erna Koeven, van" userId="ffe97598-9e2c-4373-9470-7e8c213550cd" providerId="ADAL" clId="{736CAC0D-EA62-4267-9F55-580A3BC4236C}" dt="2023-10-12T08:37:09.531" v="5967" actId="6549"/>
        <pc:sldMkLst>
          <pc:docMk/>
          <pc:sldMk cId="2259310897" sldId="801"/>
        </pc:sldMkLst>
        <pc:spChg chg="mod">
          <ac:chgData name="Erna Koeven, van" userId="ffe97598-9e2c-4373-9470-7e8c213550cd" providerId="ADAL" clId="{736CAC0D-EA62-4267-9F55-580A3BC4236C}" dt="2023-10-12T08:37:09.531" v="5967" actId="6549"/>
          <ac:spMkLst>
            <pc:docMk/>
            <pc:sldMk cId="2259310897" sldId="801"/>
            <ac:spMk id="2" creationId="{A588E961-06EA-0220-9C4C-5B5ACD7E0675}"/>
          </ac:spMkLst>
        </pc:spChg>
        <pc:spChg chg="del">
          <ac:chgData name="Erna Koeven, van" userId="ffe97598-9e2c-4373-9470-7e8c213550cd" providerId="ADAL" clId="{736CAC0D-EA62-4267-9F55-580A3BC4236C}" dt="2023-10-12T08:33:20.004" v="5636" actId="478"/>
          <ac:spMkLst>
            <pc:docMk/>
            <pc:sldMk cId="2259310897" sldId="801"/>
            <ac:spMk id="3" creationId="{B91C7C52-94C4-E7C1-A3DF-73EB6D6550E1}"/>
          </ac:spMkLst>
        </pc:spChg>
        <pc:spChg chg="mod">
          <ac:chgData name="Erna Koeven, van" userId="ffe97598-9e2c-4373-9470-7e8c213550cd" providerId="ADAL" clId="{736CAC0D-EA62-4267-9F55-580A3BC4236C}" dt="2023-10-12T08:33:17.192" v="5635" actId="20577"/>
          <ac:spMkLst>
            <pc:docMk/>
            <pc:sldMk cId="2259310897" sldId="801"/>
            <ac:spMk id="4" creationId="{935AC869-A61C-0355-EBE1-AEAB6D14718D}"/>
          </ac:spMkLst>
        </pc:spChg>
      </pc:sldChg>
      <pc:sldChg chg="addSp delSp modSp new mod modClrScheme chgLayout">
        <pc:chgData name="Erna Koeven, van" userId="ffe97598-9e2c-4373-9470-7e8c213550cd" providerId="ADAL" clId="{736CAC0D-EA62-4267-9F55-580A3BC4236C}" dt="2023-10-12T08:38:24.377" v="5998" actId="478"/>
        <pc:sldMkLst>
          <pc:docMk/>
          <pc:sldMk cId="1051535471" sldId="802"/>
        </pc:sldMkLst>
        <pc:spChg chg="del">
          <ac:chgData name="Erna Koeven, van" userId="ffe97598-9e2c-4373-9470-7e8c213550cd" providerId="ADAL" clId="{736CAC0D-EA62-4267-9F55-580A3BC4236C}" dt="2023-10-12T08:37:58.303" v="5995" actId="478"/>
          <ac:spMkLst>
            <pc:docMk/>
            <pc:sldMk cId="1051535471" sldId="802"/>
            <ac:spMk id="2" creationId="{76FEB158-B748-659C-5BAF-FDF7E5FEDB6A}"/>
          </ac:spMkLst>
        </pc:spChg>
        <pc:spChg chg="del">
          <ac:chgData name="Erna Koeven, van" userId="ffe97598-9e2c-4373-9470-7e8c213550cd" providerId="ADAL" clId="{736CAC0D-EA62-4267-9F55-580A3BC4236C}" dt="2023-10-12T08:37:55.190" v="5994" actId="478"/>
          <ac:spMkLst>
            <pc:docMk/>
            <pc:sldMk cId="1051535471" sldId="802"/>
            <ac:spMk id="3" creationId="{CA9DCA20-E3CC-2959-9DED-DFF5711D5924}"/>
          </ac:spMkLst>
        </pc:spChg>
        <pc:spChg chg="mod">
          <ac:chgData name="Erna Koeven, van" userId="ffe97598-9e2c-4373-9470-7e8c213550cd" providerId="ADAL" clId="{736CAC0D-EA62-4267-9F55-580A3BC4236C}" dt="2023-10-12T08:38:20.616" v="5997" actId="26606"/>
          <ac:spMkLst>
            <pc:docMk/>
            <pc:sldMk cId="1051535471" sldId="802"/>
            <ac:spMk id="4" creationId="{EC5F0604-B203-A946-8701-49AB433B2DCA}"/>
          </ac:spMkLst>
        </pc:spChg>
        <pc:spChg chg="add del mod">
          <ac:chgData name="Erna Koeven, van" userId="ffe97598-9e2c-4373-9470-7e8c213550cd" providerId="ADAL" clId="{736CAC0D-EA62-4267-9F55-580A3BC4236C}" dt="2023-10-12T08:38:20.616" v="5997" actId="26606"/>
          <ac:spMkLst>
            <pc:docMk/>
            <pc:sldMk cId="1051535471" sldId="802"/>
            <ac:spMk id="9" creationId="{ED7EF89B-DD28-4300-ED8E-BC5020A8FADC}"/>
          </ac:spMkLst>
        </pc:spChg>
        <pc:spChg chg="add del mod">
          <ac:chgData name="Erna Koeven, van" userId="ffe97598-9e2c-4373-9470-7e8c213550cd" providerId="ADAL" clId="{736CAC0D-EA62-4267-9F55-580A3BC4236C}" dt="2023-10-12T08:38:20.616" v="5997" actId="26606"/>
          <ac:spMkLst>
            <pc:docMk/>
            <pc:sldMk cId="1051535471" sldId="802"/>
            <ac:spMk id="11" creationId="{7C2FE9DA-2692-99EC-B77C-BF5C71AE6741}"/>
          </ac:spMkLst>
        </pc:spChg>
        <pc:spChg chg="add del mod">
          <ac:chgData name="Erna Koeven, van" userId="ffe97598-9e2c-4373-9470-7e8c213550cd" providerId="ADAL" clId="{736CAC0D-EA62-4267-9F55-580A3BC4236C}" dt="2023-10-12T08:38:24.377" v="5998" actId="478"/>
          <ac:spMkLst>
            <pc:docMk/>
            <pc:sldMk cId="1051535471" sldId="802"/>
            <ac:spMk id="16" creationId="{028C03A8-496C-765A-B775-84AA2B6672B4}"/>
          </ac:spMkLst>
        </pc:spChg>
      </pc:sldChg>
      <pc:sldChg chg="modSp new mod ord">
        <pc:chgData name="Erna Koeven, van" userId="ffe97598-9e2c-4373-9470-7e8c213550cd" providerId="ADAL" clId="{736CAC0D-EA62-4267-9F55-580A3BC4236C}" dt="2023-10-12T09:07:44.657" v="6336" actId="20577"/>
        <pc:sldMkLst>
          <pc:docMk/>
          <pc:sldMk cId="1253312005" sldId="803"/>
        </pc:sldMkLst>
        <pc:spChg chg="mod">
          <ac:chgData name="Erna Koeven, van" userId="ffe97598-9e2c-4373-9470-7e8c213550cd" providerId="ADAL" clId="{736CAC0D-EA62-4267-9F55-580A3BC4236C}" dt="2023-10-12T09:07:44.657" v="6336" actId="20577"/>
          <ac:spMkLst>
            <pc:docMk/>
            <pc:sldMk cId="1253312005" sldId="803"/>
            <ac:spMk id="2" creationId="{BE582BE1-1601-0818-3559-BE271823925E}"/>
          </ac:spMkLst>
        </pc:spChg>
      </pc:sldChg>
    </pc:docChg>
  </pc:docChgLst>
  <pc:docChgLst>
    <pc:chgData name="Erna van Koeven" userId="ffe97598-9e2c-4373-9470-7e8c213550cd" providerId="ADAL" clId="{2623F809-E245-4344-917B-E1C9529FE0C8}"/>
    <pc:docChg chg="undo custSel addSld delSld modSld sldOrd">
      <pc:chgData name="Erna van Koeven" userId="ffe97598-9e2c-4373-9470-7e8c213550cd" providerId="ADAL" clId="{2623F809-E245-4344-917B-E1C9529FE0C8}" dt="2023-11-07T09:19:21.607" v="3000" actId="20577"/>
      <pc:docMkLst>
        <pc:docMk/>
      </pc:docMkLst>
      <pc:sldChg chg="addSp delSp modSp mod chgLayout">
        <pc:chgData name="Erna van Koeven" userId="ffe97598-9e2c-4373-9470-7e8c213550cd" providerId="ADAL" clId="{2623F809-E245-4344-917B-E1C9529FE0C8}" dt="2023-11-07T08:47:24.496" v="2894" actId="6549"/>
        <pc:sldMkLst>
          <pc:docMk/>
          <pc:sldMk cId="811302762" sldId="283"/>
        </pc:sldMkLst>
        <pc:spChg chg="mod ord">
          <ac:chgData name="Erna van Koeven" userId="ffe97598-9e2c-4373-9470-7e8c213550cd" providerId="ADAL" clId="{2623F809-E245-4344-917B-E1C9529FE0C8}" dt="2023-11-07T08:47:24.496" v="2894" actId="6549"/>
          <ac:spMkLst>
            <pc:docMk/>
            <pc:sldMk cId="811302762" sldId="283"/>
            <ac:spMk id="4" creationId="{C7315518-11E0-4744-8344-B704C2F9AC4B}"/>
          </ac:spMkLst>
        </pc:spChg>
        <pc:spChg chg="add del mod">
          <ac:chgData name="Erna van Koeven" userId="ffe97598-9e2c-4373-9470-7e8c213550cd" providerId="ADAL" clId="{2623F809-E245-4344-917B-E1C9529FE0C8}" dt="2023-11-06T19:51:17.296" v="2534" actId="26606"/>
          <ac:spMkLst>
            <pc:docMk/>
            <pc:sldMk cId="811302762" sldId="283"/>
            <ac:spMk id="25" creationId="{4E7EF012-CB14-AE68-B1CE-A76EBF699582}"/>
          </ac:spMkLst>
        </pc:spChg>
        <pc:spChg chg="add del mod">
          <ac:chgData name="Erna van Koeven" userId="ffe97598-9e2c-4373-9470-7e8c213550cd" providerId="ADAL" clId="{2623F809-E245-4344-917B-E1C9529FE0C8}" dt="2023-11-06T19:51:20.958" v="2535" actId="478"/>
          <ac:spMkLst>
            <pc:docMk/>
            <pc:sldMk cId="811302762" sldId="283"/>
            <ac:spMk id="30" creationId="{C8B7B136-54E4-4958-D574-8EEC2BB0B920}"/>
          </ac:spMkLst>
        </pc:spChg>
        <pc:picChg chg="add mod">
          <ac:chgData name="Erna van Koeven" userId="ffe97598-9e2c-4373-9470-7e8c213550cd" providerId="ADAL" clId="{2623F809-E245-4344-917B-E1C9529FE0C8}" dt="2023-11-06T19:51:17.296" v="2534" actId="26606"/>
          <ac:picMkLst>
            <pc:docMk/>
            <pc:sldMk cId="811302762" sldId="283"/>
            <ac:picMk id="2" creationId="{20444192-F810-5520-2DBD-8F998661030F}"/>
          </ac:picMkLst>
        </pc:picChg>
        <pc:picChg chg="del mod">
          <ac:chgData name="Erna van Koeven" userId="ffe97598-9e2c-4373-9470-7e8c213550cd" providerId="ADAL" clId="{2623F809-E245-4344-917B-E1C9529FE0C8}" dt="2023-11-06T19:51:07.882" v="2533" actId="478"/>
          <ac:picMkLst>
            <pc:docMk/>
            <pc:sldMk cId="811302762" sldId="283"/>
            <ac:picMk id="20" creationId="{F40722C5-ACFE-842E-F898-660637D5F14C}"/>
          </ac:picMkLst>
        </pc:picChg>
      </pc:sldChg>
      <pc:sldChg chg="del">
        <pc:chgData name="Erna van Koeven" userId="ffe97598-9e2c-4373-9470-7e8c213550cd" providerId="ADAL" clId="{2623F809-E245-4344-917B-E1C9529FE0C8}" dt="2023-11-06T17:18:03.252" v="5" actId="47"/>
        <pc:sldMkLst>
          <pc:docMk/>
          <pc:sldMk cId="3879294835" sldId="716"/>
        </pc:sldMkLst>
      </pc:sldChg>
      <pc:sldChg chg="del">
        <pc:chgData name="Erna van Koeven" userId="ffe97598-9e2c-4373-9470-7e8c213550cd" providerId="ADAL" clId="{2623F809-E245-4344-917B-E1C9529FE0C8}" dt="2023-11-06T19:46:54.051" v="2530" actId="47"/>
        <pc:sldMkLst>
          <pc:docMk/>
          <pc:sldMk cId="2598226897" sldId="728"/>
        </pc:sldMkLst>
      </pc:sldChg>
      <pc:sldChg chg="del">
        <pc:chgData name="Erna van Koeven" userId="ffe97598-9e2c-4373-9470-7e8c213550cd" providerId="ADAL" clId="{2623F809-E245-4344-917B-E1C9529FE0C8}" dt="2023-11-06T17:19:26.517" v="23" actId="47"/>
        <pc:sldMkLst>
          <pc:docMk/>
          <pc:sldMk cId="3022279068" sldId="756"/>
        </pc:sldMkLst>
      </pc:sldChg>
      <pc:sldChg chg="del">
        <pc:chgData name="Erna van Koeven" userId="ffe97598-9e2c-4373-9470-7e8c213550cd" providerId="ADAL" clId="{2623F809-E245-4344-917B-E1C9529FE0C8}" dt="2023-11-06T17:18:38.303" v="11" actId="47"/>
        <pc:sldMkLst>
          <pc:docMk/>
          <pc:sldMk cId="2545443136" sldId="757"/>
        </pc:sldMkLst>
      </pc:sldChg>
      <pc:sldChg chg="del">
        <pc:chgData name="Erna van Koeven" userId="ffe97598-9e2c-4373-9470-7e8c213550cd" providerId="ADAL" clId="{2623F809-E245-4344-917B-E1C9529FE0C8}" dt="2023-11-06T17:18:46.062" v="13" actId="47"/>
        <pc:sldMkLst>
          <pc:docMk/>
          <pc:sldMk cId="3278313589" sldId="764"/>
        </pc:sldMkLst>
      </pc:sldChg>
      <pc:sldChg chg="del">
        <pc:chgData name="Erna van Koeven" userId="ffe97598-9e2c-4373-9470-7e8c213550cd" providerId="ADAL" clId="{2623F809-E245-4344-917B-E1C9529FE0C8}" dt="2023-11-06T17:18:20.131" v="9" actId="47"/>
        <pc:sldMkLst>
          <pc:docMk/>
          <pc:sldMk cId="1235092659" sldId="769"/>
        </pc:sldMkLst>
      </pc:sldChg>
      <pc:sldChg chg="del">
        <pc:chgData name="Erna van Koeven" userId="ffe97598-9e2c-4373-9470-7e8c213550cd" providerId="ADAL" clId="{2623F809-E245-4344-917B-E1C9529FE0C8}" dt="2023-11-06T17:18:42.437" v="12" actId="47"/>
        <pc:sldMkLst>
          <pc:docMk/>
          <pc:sldMk cId="3988081730" sldId="771"/>
        </pc:sldMkLst>
      </pc:sldChg>
      <pc:sldChg chg="del">
        <pc:chgData name="Erna van Koeven" userId="ffe97598-9e2c-4373-9470-7e8c213550cd" providerId="ADAL" clId="{2623F809-E245-4344-917B-E1C9529FE0C8}" dt="2023-11-06T17:18:58.610" v="16" actId="47"/>
        <pc:sldMkLst>
          <pc:docMk/>
          <pc:sldMk cId="4013247171" sldId="773"/>
        </pc:sldMkLst>
      </pc:sldChg>
      <pc:sldChg chg="del">
        <pc:chgData name="Erna van Koeven" userId="ffe97598-9e2c-4373-9470-7e8c213550cd" providerId="ADAL" clId="{2623F809-E245-4344-917B-E1C9529FE0C8}" dt="2023-11-06T17:18:52.988" v="15" actId="47"/>
        <pc:sldMkLst>
          <pc:docMk/>
          <pc:sldMk cId="850137763" sldId="774"/>
        </pc:sldMkLst>
      </pc:sldChg>
      <pc:sldChg chg="del">
        <pc:chgData name="Erna van Koeven" userId="ffe97598-9e2c-4373-9470-7e8c213550cd" providerId="ADAL" clId="{2623F809-E245-4344-917B-E1C9529FE0C8}" dt="2023-11-06T17:19:12.580" v="18" actId="47"/>
        <pc:sldMkLst>
          <pc:docMk/>
          <pc:sldMk cId="3132972785" sldId="775"/>
        </pc:sldMkLst>
      </pc:sldChg>
      <pc:sldChg chg="del">
        <pc:chgData name="Erna van Koeven" userId="ffe97598-9e2c-4373-9470-7e8c213550cd" providerId="ADAL" clId="{2623F809-E245-4344-917B-E1C9529FE0C8}" dt="2023-11-06T17:19:20.454" v="20" actId="47"/>
        <pc:sldMkLst>
          <pc:docMk/>
          <pc:sldMk cId="442058485" sldId="776"/>
        </pc:sldMkLst>
      </pc:sldChg>
      <pc:sldChg chg="del">
        <pc:chgData name="Erna van Koeven" userId="ffe97598-9e2c-4373-9470-7e8c213550cd" providerId="ADAL" clId="{2623F809-E245-4344-917B-E1C9529FE0C8}" dt="2023-11-06T17:19:15.929" v="19" actId="47"/>
        <pc:sldMkLst>
          <pc:docMk/>
          <pc:sldMk cId="2986682277" sldId="777"/>
        </pc:sldMkLst>
      </pc:sldChg>
      <pc:sldChg chg="del">
        <pc:chgData name="Erna van Koeven" userId="ffe97598-9e2c-4373-9470-7e8c213550cd" providerId="ADAL" clId="{2623F809-E245-4344-917B-E1C9529FE0C8}" dt="2023-11-06T17:19:22.535" v="21" actId="47"/>
        <pc:sldMkLst>
          <pc:docMk/>
          <pc:sldMk cId="1702366209" sldId="780"/>
        </pc:sldMkLst>
      </pc:sldChg>
      <pc:sldChg chg="del">
        <pc:chgData name="Erna van Koeven" userId="ffe97598-9e2c-4373-9470-7e8c213550cd" providerId="ADAL" clId="{2623F809-E245-4344-917B-E1C9529FE0C8}" dt="2023-11-06T17:18:23.852" v="10" actId="47"/>
        <pc:sldMkLst>
          <pc:docMk/>
          <pc:sldMk cId="3424802418" sldId="781"/>
        </pc:sldMkLst>
      </pc:sldChg>
      <pc:sldChg chg="del">
        <pc:chgData name="Erna van Koeven" userId="ffe97598-9e2c-4373-9470-7e8c213550cd" providerId="ADAL" clId="{2623F809-E245-4344-917B-E1C9529FE0C8}" dt="2023-11-06T17:19:03.462" v="17" actId="47"/>
        <pc:sldMkLst>
          <pc:docMk/>
          <pc:sldMk cId="3063274943" sldId="782"/>
        </pc:sldMkLst>
      </pc:sldChg>
      <pc:sldChg chg="del">
        <pc:chgData name="Erna van Koeven" userId="ffe97598-9e2c-4373-9470-7e8c213550cd" providerId="ADAL" clId="{2623F809-E245-4344-917B-E1C9529FE0C8}" dt="2023-11-06T17:19:25.159" v="22" actId="47"/>
        <pc:sldMkLst>
          <pc:docMk/>
          <pc:sldMk cId="2467863086" sldId="783"/>
        </pc:sldMkLst>
      </pc:sldChg>
      <pc:sldChg chg="del">
        <pc:chgData name="Erna van Koeven" userId="ffe97598-9e2c-4373-9470-7e8c213550cd" providerId="ADAL" clId="{2623F809-E245-4344-917B-E1C9529FE0C8}" dt="2023-11-06T17:18:49.897" v="14" actId="47"/>
        <pc:sldMkLst>
          <pc:docMk/>
          <pc:sldMk cId="587482533" sldId="784"/>
        </pc:sldMkLst>
      </pc:sldChg>
      <pc:sldChg chg="del">
        <pc:chgData name="Erna van Koeven" userId="ffe97598-9e2c-4373-9470-7e8c213550cd" providerId="ADAL" clId="{2623F809-E245-4344-917B-E1C9529FE0C8}" dt="2023-11-06T17:18:04.272" v="6" actId="47"/>
        <pc:sldMkLst>
          <pc:docMk/>
          <pc:sldMk cId="582312227" sldId="786"/>
        </pc:sldMkLst>
      </pc:sldChg>
      <pc:sldChg chg="del">
        <pc:chgData name="Erna van Koeven" userId="ffe97598-9e2c-4373-9470-7e8c213550cd" providerId="ADAL" clId="{2623F809-E245-4344-917B-E1C9529FE0C8}" dt="2023-11-06T17:18:12.461" v="8" actId="47"/>
        <pc:sldMkLst>
          <pc:docMk/>
          <pc:sldMk cId="1898549471" sldId="787"/>
        </pc:sldMkLst>
      </pc:sldChg>
      <pc:sldChg chg="del">
        <pc:chgData name="Erna van Koeven" userId="ffe97598-9e2c-4373-9470-7e8c213550cd" providerId="ADAL" clId="{2623F809-E245-4344-917B-E1C9529FE0C8}" dt="2023-11-06T17:18:06.971" v="7" actId="47"/>
        <pc:sldMkLst>
          <pc:docMk/>
          <pc:sldMk cId="2918157389" sldId="788"/>
        </pc:sldMkLst>
      </pc:sldChg>
      <pc:sldChg chg="del">
        <pc:chgData name="Erna van Koeven" userId="ffe97598-9e2c-4373-9470-7e8c213550cd" providerId="ADAL" clId="{2623F809-E245-4344-917B-E1C9529FE0C8}" dt="2023-11-06T17:18:01.056" v="4" actId="47"/>
        <pc:sldMkLst>
          <pc:docMk/>
          <pc:sldMk cId="1824992320" sldId="789"/>
        </pc:sldMkLst>
      </pc:sldChg>
      <pc:sldChg chg="del">
        <pc:chgData name="Erna van Koeven" userId="ffe97598-9e2c-4373-9470-7e8c213550cd" providerId="ADAL" clId="{2623F809-E245-4344-917B-E1C9529FE0C8}" dt="2023-11-06T17:17:58.798" v="2" actId="47"/>
        <pc:sldMkLst>
          <pc:docMk/>
          <pc:sldMk cId="28958914" sldId="790"/>
        </pc:sldMkLst>
      </pc:sldChg>
      <pc:sldChg chg="del">
        <pc:chgData name="Erna van Koeven" userId="ffe97598-9e2c-4373-9470-7e8c213550cd" providerId="ADAL" clId="{2623F809-E245-4344-917B-E1C9529FE0C8}" dt="2023-11-06T19:46:08.269" v="2525" actId="47"/>
        <pc:sldMkLst>
          <pc:docMk/>
          <pc:sldMk cId="3266783328" sldId="791"/>
        </pc:sldMkLst>
      </pc:sldChg>
      <pc:sldChg chg="del">
        <pc:chgData name="Erna van Koeven" userId="ffe97598-9e2c-4373-9470-7e8c213550cd" providerId="ADAL" clId="{2623F809-E245-4344-917B-E1C9529FE0C8}" dt="2023-11-06T17:17:59.903" v="3" actId="47"/>
        <pc:sldMkLst>
          <pc:docMk/>
          <pc:sldMk cId="3167252563" sldId="792"/>
        </pc:sldMkLst>
      </pc:sldChg>
      <pc:sldChg chg="del">
        <pc:chgData name="Erna van Koeven" userId="ffe97598-9e2c-4373-9470-7e8c213550cd" providerId="ADAL" clId="{2623F809-E245-4344-917B-E1C9529FE0C8}" dt="2023-11-06T19:46:06.462" v="2524" actId="47"/>
        <pc:sldMkLst>
          <pc:docMk/>
          <pc:sldMk cId="843712940" sldId="793"/>
        </pc:sldMkLst>
      </pc:sldChg>
      <pc:sldChg chg="modSp del mod">
        <pc:chgData name="Erna van Koeven" userId="ffe97598-9e2c-4373-9470-7e8c213550cd" providerId="ADAL" clId="{2623F809-E245-4344-917B-E1C9529FE0C8}" dt="2023-11-06T19:43:18.118" v="2452" actId="47"/>
        <pc:sldMkLst>
          <pc:docMk/>
          <pc:sldMk cId="1566933394" sldId="794"/>
        </pc:sldMkLst>
        <pc:spChg chg="mod">
          <ac:chgData name="Erna van Koeven" userId="ffe97598-9e2c-4373-9470-7e8c213550cd" providerId="ADAL" clId="{2623F809-E245-4344-917B-E1C9529FE0C8}" dt="2023-11-06T17:19:47.388" v="25" actId="27636"/>
          <ac:spMkLst>
            <pc:docMk/>
            <pc:sldMk cId="1566933394" sldId="794"/>
            <ac:spMk id="2" creationId="{55B3DE09-6CE5-545E-7E57-F809D745F9D7}"/>
          </ac:spMkLst>
        </pc:spChg>
      </pc:sldChg>
      <pc:sldChg chg="del">
        <pc:chgData name="Erna van Koeven" userId="ffe97598-9e2c-4373-9470-7e8c213550cd" providerId="ADAL" clId="{2623F809-E245-4344-917B-E1C9529FE0C8}" dt="2023-11-06T19:46:50.842" v="2529" actId="47"/>
        <pc:sldMkLst>
          <pc:docMk/>
          <pc:sldMk cId="3356347676" sldId="796"/>
        </pc:sldMkLst>
      </pc:sldChg>
      <pc:sldChg chg="addSp delSp modSp mod modMedia modClrScheme delAnim chgLayout">
        <pc:chgData name="Erna van Koeven" userId="ffe97598-9e2c-4373-9470-7e8c213550cd" providerId="ADAL" clId="{2623F809-E245-4344-917B-E1C9529FE0C8}" dt="2023-11-07T08:27:36.328" v="2623" actId="20577"/>
        <pc:sldMkLst>
          <pc:docMk/>
          <pc:sldMk cId="2695331648" sldId="797"/>
        </pc:sldMkLst>
        <pc:spChg chg="mod">
          <ac:chgData name="Erna van Koeven" userId="ffe97598-9e2c-4373-9470-7e8c213550cd" providerId="ADAL" clId="{2623F809-E245-4344-917B-E1C9529FE0C8}" dt="2023-11-07T08:27:36.328" v="2623" actId="20577"/>
          <ac:spMkLst>
            <pc:docMk/>
            <pc:sldMk cId="2695331648" sldId="797"/>
            <ac:spMk id="2" creationId="{877E4DE9-D525-8C9A-21A0-D0B9FAD17F36}"/>
          </ac:spMkLst>
        </pc:spChg>
        <pc:spChg chg="mod">
          <ac:chgData name="Erna van Koeven" userId="ffe97598-9e2c-4373-9470-7e8c213550cd" providerId="ADAL" clId="{2623F809-E245-4344-917B-E1C9529FE0C8}" dt="2023-11-06T19:43:37.932" v="2456" actId="26606"/>
          <ac:spMkLst>
            <pc:docMk/>
            <pc:sldMk cId="2695331648" sldId="797"/>
            <ac:spMk id="4" creationId="{FA06A8DF-1596-5B00-39DE-210DE924ACB4}"/>
          </ac:spMkLst>
        </pc:spChg>
        <pc:spChg chg="add del mod">
          <ac:chgData name="Erna van Koeven" userId="ffe97598-9e2c-4373-9470-7e8c213550cd" providerId="ADAL" clId="{2623F809-E245-4344-917B-E1C9529FE0C8}" dt="2023-11-06T19:43:37.932" v="2456" actId="26606"/>
          <ac:spMkLst>
            <pc:docMk/>
            <pc:sldMk cId="2695331648" sldId="797"/>
            <ac:spMk id="10" creationId="{954C23B6-18BB-7777-ADD4-9535389D2365}"/>
          </ac:spMkLst>
        </pc:spChg>
        <pc:picChg chg="add del mod">
          <ac:chgData name="Erna van Koeven" userId="ffe97598-9e2c-4373-9470-7e8c213550cd" providerId="ADAL" clId="{2623F809-E245-4344-917B-E1C9529FE0C8}" dt="2023-11-06T19:43:37.932" v="2456" actId="26606"/>
          <ac:picMkLst>
            <pc:docMk/>
            <pc:sldMk cId="2695331648" sldId="797"/>
            <ac:picMk id="6" creationId="{74690221-36EC-ED18-6818-FB2FC57E6C10}"/>
          </ac:picMkLst>
        </pc:picChg>
      </pc:sldChg>
      <pc:sldChg chg="modSp mod">
        <pc:chgData name="Erna van Koeven" userId="ffe97598-9e2c-4373-9470-7e8c213550cd" providerId="ADAL" clId="{2623F809-E245-4344-917B-E1C9529FE0C8}" dt="2023-11-07T08:27:44.981" v="2624" actId="20577"/>
        <pc:sldMkLst>
          <pc:docMk/>
          <pc:sldMk cId="2259310897" sldId="801"/>
        </pc:sldMkLst>
        <pc:spChg chg="mod">
          <ac:chgData name="Erna van Koeven" userId="ffe97598-9e2c-4373-9470-7e8c213550cd" providerId="ADAL" clId="{2623F809-E245-4344-917B-E1C9529FE0C8}" dt="2023-11-07T08:27:44.981" v="2624" actId="20577"/>
          <ac:spMkLst>
            <pc:docMk/>
            <pc:sldMk cId="2259310897" sldId="801"/>
            <ac:spMk id="2" creationId="{A588E961-06EA-0220-9C4C-5B5ACD7E0675}"/>
          </ac:spMkLst>
        </pc:spChg>
      </pc:sldChg>
      <pc:sldChg chg="delSp modSp mod">
        <pc:chgData name="Erna van Koeven" userId="ffe97598-9e2c-4373-9470-7e8c213550cd" providerId="ADAL" clId="{2623F809-E245-4344-917B-E1C9529FE0C8}" dt="2023-11-07T08:22:59.755" v="2602" actId="6549"/>
        <pc:sldMkLst>
          <pc:docMk/>
          <pc:sldMk cId="1253312005" sldId="803"/>
        </pc:sldMkLst>
        <pc:spChg chg="mod">
          <ac:chgData name="Erna van Koeven" userId="ffe97598-9e2c-4373-9470-7e8c213550cd" providerId="ADAL" clId="{2623F809-E245-4344-917B-E1C9529FE0C8}" dt="2023-11-07T08:22:59.755" v="2602" actId="6549"/>
          <ac:spMkLst>
            <pc:docMk/>
            <pc:sldMk cId="1253312005" sldId="803"/>
            <ac:spMk id="2" creationId="{BE582BE1-1601-0818-3559-BE271823925E}"/>
          </ac:spMkLst>
        </pc:spChg>
        <pc:spChg chg="del">
          <ac:chgData name="Erna van Koeven" userId="ffe97598-9e2c-4373-9470-7e8c213550cd" providerId="ADAL" clId="{2623F809-E245-4344-917B-E1C9529FE0C8}" dt="2023-11-06T17:17:12.391" v="1" actId="478"/>
          <ac:spMkLst>
            <pc:docMk/>
            <pc:sldMk cId="1253312005" sldId="803"/>
            <ac:spMk id="3" creationId="{8C5E121D-EDAE-CFCE-1CF2-958FCF2763E3}"/>
          </ac:spMkLst>
        </pc:spChg>
        <pc:spChg chg="del">
          <ac:chgData name="Erna van Koeven" userId="ffe97598-9e2c-4373-9470-7e8c213550cd" providerId="ADAL" clId="{2623F809-E245-4344-917B-E1C9529FE0C8}" dt="2023-11-06T17:17:09.654" v="0" actId="478"/>
          <ac:spMkLst>
            <pc:docMk/>
            <pc:sldMk cId="1253312005" sldId="803"/>
            <ac:spMk id="4" creationId="{06A22A3A-2920-167C-844E-5003A128F52B}"/>
          </ac:spMkLst>
        </pc:spChg>
      </pc:sldChg>
      <pc:sldChg chg="modSp del mod">
        <pc:chgData name="Erna van Koeven" userId="ffe97598-9e2c-4373-9470-7e8c213550cd" providerId="ADAL" clId="{2623F809-E245-4344-917B-E1C9529FE0C8}" dt="2023-11-06T18:52:11.916" v="578" actId="47"/>
        <pc:sldMkLst>
          <pc:docMk/>
          <pc:sldMk cId="3186102342" sldId="804"/>
        </pc:sldMkLst>
        <pc:spChg chg="mod">
          <ac:chgData name="Erna van Koeven" userId="ffe97598-9e2c-4373-9470-7e8c213550cd" providerId="ADAL" clId="{2623F809-E245-4344-917B-E1C9529FE0C8}" dt="2023-11-06T17:24:08.666" v="61" actId="6549"/>
          <ac:spMkLst>
            <pc:docMk/>
            <pc:sldMk cId="3186102342" sldId="804"/>
            <ac:spMk id="7" creationId="{056BFDA8-D1EF-4EFC-2464-A2AAC2EDAF06}"/>
          </ac:spMkLst>
        </pc:spChg>
        <pc:picChg chg="mod">
          <ac:chgData name="Erna van Koeven" userId="ffe97598-9e2c-4373-9470-7e8c213550cd" providerId="ADAL" clId="{2623F809-E245-4344-917B-E1C9529FE0C8}" dt="2023-11-06T17:24:06.804" v="58" actId="1076"/>
          <ac:picMkLst>
            <pc:docMk/>
            <pc:sldMk cId="3186102342" sldId="804"/>
            <ac:picMk id="8" creationId="{C912D682-0A70-2C0F-BAB1-1019C5DECE42}"/>
          </ac:picMkLst>
        </pc:picChg>
      </pc:sldChg>
      <pc:sldChg chg="del">
        <pc:chgData name="Erna van Koeven" userId="ffe97598-9e2c-4373-9470-7e8c213550cd" providerId="ADAL" clId="{2623F809-E245-4344-917B-E1C9529FE0C8}" dt="2023-11-06T17:20:57.886" v="26" actId="47"/>
        <pc:sldMkLst>
          <pc:docMk/>
          <pc:sldMk cId="106381347" sldId="805"/>
        </pc:sldMkLst>
      </pc:sldChg>
      <pc:sldChg chg="addSp delSp modSp mod modClrScheme chgLayout">
        <pc:chgData name="Erna van Koeven" userId="ffe97598-9e2c-4373-9470-7e8c213550cd" providerId="ADAL" clId="{2623F809-E245-4344-917B-E1C9529FE0C8}" dt="2023-11-07T08:59:24.237" v="2958" actId="6549"/>
        <pc:sldMkLst>
          <pc:docMk/>
          <pc:sldMk cId="1276051959" sldId="806"/>
        </pc:sldMkLst>
        <pc:spChg chg="mod ord">
          <ac:chgData name="Erna van Koeven" userId="ffe97598-9e2c-4373-9470-7e8c213550cd" providerId="ADAL" clId="{2623F809-E245-4344-917B-E1C9529FE0C8}" dt="2023-11-07T08:59:24.237" v="2958" actId="6549"/>
          <ac:spMkLst>
            <pc:docMk/>
            <pc:sldMk cId="1276051959" sldId="806"/>
            <ac:spMk id="4" creationId="{49EA8816-B1F7-292B-395C-4815F0E1EDCD}"/>
          </ac:spMkLst>
        </pc:spChg>
        <pc:spChg chg="add del mod">
          <ac:chgData name="Erna van Koeven" userId="ffe97598-9e2c-4373-9470-7e8c213550cd" providerId="ADAL" clId="{2623F809-E245-4344-917B-E1C9529FE0C8}" dt="2023-11-06T19:53:07.542" v="2537" actId="26606"/>
          <ac:spMkLst>
            <pc:docMk/>
            <pc:sldMk cId="1276051959" sldId="806"/>
            <ac:spMk id="2055" creationId="{36A124E4-5B3E-811C-618D-B9BA6118C5F2}"/>
          </ac:spMkLst>
        </pc:spChg>
        <pc:spChg chg="add del mod">
          <ac:chgData name="Erna van Koeven" userId="ffe97598-9e2c-4373-9470-7e8c213550cd" providerId="ADAL" clId="{2623F809-E245-4344-917B-E1C9529FE0C8}" dt="2023-11-06T19:53:07.542" v="2537" actId="26606"/>
          <ac:spMkLst>
            <pc:docMk/>
            <pc:sldMk cId="1276051959" sldId="806"/>
            <ac:spMk id="2057" creationId="{01816249-B856-2940-FDA4-28B692A10E08}"/>
          </ac:spMkLst>
        </pc:spChg>
        <pc:picChg chg="mod">
          <ac:chgData name="Erna van Koeven" userId="ffe97598-9e2c-4373-9470-7e8c213550cd" providerId="ADAL" clId="{2623F809-E245-4344-917B-E1C9529FE0C8}" dt="2023-11-06T19:53:07.542" v="2537" actId="26606"/>
          <ac:picMkLst>
            <pc:docMk/>
            <pc:sldMk cId="1276051959" sldId="806"/>
            <ac:picMk id="2050" creationId="{E002948B-1255-3F71-BFE9-81DC06387B5A}"/>
          </ac:picMkLst>
        </pc:picChg>
      </pc:sldChg>
      <pc:sldChg chg="addSp delSp modSp new mod ord modClrScheme chgLayout">
        <pc:chgData name="Erna van Koeven" userId="ffe97598-9e2c-4373-9470-7e8c213550cd" providerId="ADAL" clId="{2623F809-E245-4344-917B-E1C9529FE0C8}" dt="2023-11-07T08:32:53.050" v="2664" actId="20577"/>
        <pc:sldMkLst>
          <pc:docMk/>
          <pc:sldMk cId="2556488238" sldId="807"/>
        </pc:sldMkLst>
        <pc:spChg chg="mod">
          <ac:chgData name="Erna van Koeven" userId="ffe97598-9e2c-4373-9470-7e8c213550cd" providerId="ADAL" clId="{2623F809-E245-4344-917B-E1C9529FE0C8}" dt="2023-11-07T08:32:53.050" v="2664" actId="20577"/>
          <ac:spMkLst>
            <pc:docMk/>
            <pc:sldMk cId="2556488238" sldId="807"/>
            <ac:spMk id="2" creationId="{1C31A972-1239-C9B9-E808-6D5DD1CCC073}"/>
          </ac:spMkLst>
        </pc:spChg>
        <pc:spChg chg="del">
          <ac:chgData name="Erna van Koeven" userId="ffe97598-9e2c-4373-9470-7e8c213550cd" providerId="ADAL" clId="{2623F809-E245-4344-917B-E1C9529FE0C8}" dt="2023-11-06T17:25:07.625" v="203" actId="478"/>
          <ac:spMkLst>
            <pc:docMk/>
            <pc:sldMk cId="2556488238" sldId="807"/>
            <ac:spMk id="3" creationId="{524CCF47-A401-8F16-BBAA-635EF1F806DB}"/>
          </ac:spMkLst>
        </pc:spChg>
        <pc:spChg chg="mod">
          <ac:chgData name="Erna van Koeven" userId="ffe97598-9e2c-4373-9470-7e8c213550cd" providerId="ADAL" clId="{2623F809-E245-4344-917B-E1C9529FE0C8}" dt="2023-11-07T08:32:39.091" v="2663" actId="6549"/>
          <ac:spMkLst>
            <pc:docMk/>
            <pc:sldMk cId="2556488238" sldId="807"/>
            <ac:spMk id="4" creationId="{19EF5A52-10F7-DDF5-37EC-4C8C0A19E02E}"/>
          </ac:spMkLst>
        </pc:spChg>
        <pc:spChg chg="add del">
          <ac:chgData name="Erna van Koeven" userId="ffe97598-9e2c-4373-9470-7e8c213550cd" providerId="ADAL" clId="{2623F809-E245-4344-917B-E1C9529FE0C8}" dt="2023-11-07T08:31:32.881" v="2632" actId="11529"/>
          <ac:spMkLst>
            <pc:docMk/>
            <pc:sldMk cId="2556488238" sldId="807"/>
            <ac:spMk id="6" creationId="{4BEED011-6014-B7B7-A710-381061667610}"/>
          </ac:spMkLst>
        </pc:spChg>
        <pc:spChg chg="add mod">
          <ac:chgData name="Erna van Koeven" userId="ffe97598-9e2c-4373-9470-7e8c213550cd" providerId="ADAL" clId="{2623F809-E245-4344-917B-E1C9529FE0C8}" dt="2023-11-07T08:31:53.005" v="2634" actId="1076"/>
          <ac:spMkLst>
            <pc:docMk/>
            <pc:sldMk cId="2556488238" sldId="807"/>
            <ac:spMk id="7" creationId="{3E382AB0-E4FA-A96A-C6CF-55DE58DE6E3A}"/>
          </ac:spMkLst>
        </pc:spChg>
        <pc:spChg chg="add del mod">
          <ac:chgData name="Erna van Koeven" userId="ffe97598-9e2c-4373-9470-7e8c213550cd" providerId="ADAL" clId="{2623F809-E245-4344-917B-E1C9529FE0C8}" dt="2023-11-07T08:30:16.348" v="2630" actId="478"/>
          <ac:spMkLst>
            <pc:docMk/>
            <pc:sldMk cId="2556488238" sldId="807"/>
            <ac:spMk id="1031" creationId="{3668E04B-5F87-68B6-CACF-34B57E95C56F}"/>
          </ac:spMkLst>
        </pc:spChg>
        <pc:picChg chg="add del mod">
          <ac:chgData name="Erna van Koeven" userId="ffe97598-9e2c-4373-9470-7e8c213550cd" providerId="ADAL" clId="{2623F809-E245-4344-917B-E1C9529FE0C8}" dt="2023-11-07T08:28:16.077" v="2625" actId="478"/>
          <ac:picMkLst>
            <pc:docMk/>
            <pc:sldMk cId="2556488238" sldId="807"/>
            <ac:picMk id="5" creationId="{6AD293BE-C29E-1139-D81F-A4BE2E5FE788}"/>
          </ac:picMkLst>
        </pc:picChg>
        <pc:picChg chg="add mod ord">
          <ac:chgData name="Erna van Koeven" userId="ffe97598-9e2c-4373-9470-7e8c213550cd" providerId="ADAL" clId="{2623F809-E245-4344-917B-E1C9529FE0C8}" dt="2023-11-07T08:30:13.249" v="2629" actId="26606"/>
          <ac:picMkLst>
            <pc:docMk/>
            <pc:sldMk cId="2556488238" sldId="807"/>
            <ac:picMk id="1026" creationId="{E16FFC19-82EC-9134-CF67-F1A7DFD9B18E}"/>
          </ac:picMkLst>
        </pc:picChg>
      </pc:sldChg>
      <pc:sldChg chg="new del">
        <pc:chgData name="Erna van Koeven" userId="ffe97598-9e2c-4373-9470-7e8c213550cd" providerId="ADAL" clId="{2623F809-E245-4344-917B-E1C9529FE0C8}" dt="2023-11-06T17:24:06.300" v="57" actId="680"/>
        <pc:sldMkLst>
          <pc:docMk/>
          <pc:sldMk cId="3607436492" sldId="807"/>
        </pc:sldMkLst>
      </pc:sldChg>
      <pc:sldChg chg="addSp delSp modSp new del mod">
        <pc:chgData name="Erna van Koeven" userId="ffe97598-9e2c-4373-9470-7e8c213550cd" providerId="ADAL" clId="{2623F809-E245-4344-917B-E1C9529FE0C8}" dt="2023-11-06T19:42:10.871" v="2399" actId="47"/>
        <pc:sldMkLst>
          <pc:docMk/>
          <pc:sldMk cId="1749812311" sldId="808"/>
        </pc:sldMkLst>
        <pc:spChg chg="mod">
          <ac:chgData name="Erna van Koeven" userId="ffe97598-9e2c-4373-9470-7e8c213550cd" providerId="ADAL" clId="{2623F809-E245-4344-917B-E1C9529FE0C8}" dt="2023-11-06T18:51:09.903" v="572" actId="20577"/>
          <ac:spMkLst>
            <pc:docMk/>
            <pc:sldMk cId="1749812311" sldId="808"/>
            <ac:spMk id="2" creationId="{8B13B579-240E-B3B8-9A85-FF13E1DC6D8F}"/>
          </ac:spMkLst>
        </pc:spChg>
        <pc:spChg chg="del">
          <ac:chgData name="Erna van Koeven" userId="ffe97598-9e2c-4373-9470-7e8c213550cd" providerId="ADAL" clId="{2623F809-E245-4344-917B-E1C9529FE0C8}" dt="2023-11-06T18:47:40.454" v="244" actId="478"/>
          <ac:spMkLst>
            <pc:docMk/>
            <pc:sldMk cId="1749812311" sldId="808"/>
            <ac:spMk id="3" creationId="{1F2A38E5-D51B-D9C8-3A14-383B3EF3A230}"/>
          </ac:spMkLst>
        </pc:spChg>
        <pc:spChg chg="del mod">
          <ac:chgData name="Erna van Koeven" userId="ffe97598-9e2c-4373-9470-7e8c213550cd" providerId="ADAL" clId="{2623F809-E245-4344-917B-E1C9529FE0C8}" dt="2023-11-06T18:51:13.435" v="573" actId="478"/>
          <ac:spMkLst>
            <pc:docMk/>
            <pc:sldMk cId="1749812311" sldId="808"/>
            <ac:spMk id="4" creationId="{2AE18857-0EB9-9E5E-2793-066C0353A768}"/>
          </ac:spMkLst>
        </pc:spChg>
        <pc:spChg chg="add del mod">
          <ac:chgData name="Erna van Koeven" userId="ffe97598-9e2c-4373-9470-7e8c213550cd" providerId="ADAL" clId="{2623F809-E245-4344-917B-E1C9529FE0C8}" dt="2023-11-06T18:51:15.932" v="574" actId="478"/>
          <ac:spMkLst>
            <pc:docMk/>
            <pc:sldMk cId="1749812311" sldId="808"/>
            <ac:spMk id="6" creationId="{F464D40C-E7A3-8D17-601C-82610AEBA2EC}"/>
          </ac:spMkLst>
        </pc:spChg>
      </pc:sldChg>
      <pc:sldChg chg="addSp delSp modSp new mod ord modMedia modClrScheme delAnim chgLayout">
        <pc:chgData name="Erna van Koeven" userId="ffe97598-9e2c-4373-9470-7e8c213550cd" providerId="ADAL" clId="{2623F809-E245-4344-917B-E1C9529FE0C8}" dt="2023-11-07T09:14:28.366" v="2966"/>
        <pc:sldMkLst>
          <pc:docMk/>
          <pc:sldMk cId="3428255225" sldId="809"/>
        </pc:sldMkLst>
        <pc:spChg chg="mod">
          <ac:chgData name="Erna van Koeven" userId="ffe97598-9e2c-4373-9470-7e8c213550cd" providerId="ADAL" clId="{2623F809-E245-4344-917B-E1C9529FE0C8}" dt="2023-11-06T19:19:18.595" v="1332" actId="26606"/>
          <ac:spMkLst>
            <pc:docMk/>
            <pc:sldMk cId="3428255225" sldId="809"/>
            <ac:spMk id="2" creationId="{5431CFF4-C39F-384E-7C95-6AEEBDA910CA}"/>
          </ac:spMkLst>
        </pc:spChg>
        <pc:spChg chg="del">
          <ac:chgData name="Erna van Koeven" userId="ffe97598-9e2c-4373-9470-7e8c213550cd" providerId="ADAL" clId="{2623F809-E245-4344-917B-E1C9529FE0C8}" dt="2023-11-06T18:54:16.521" v="641" actId="478"/>
          <ac:spMkLst>
            <pc:docMk/>
            <pc:sldMk cId="3428255225" sldId="809"/>
            <ac:spMk id="3" creationId="{7D00C0FA-FF64-453D-E251-36F93662E458}"/>
          </ac:spMkLst>
        </pc:spChg>
        <pc:spChg chg="mod">
          <ac:chgData name="Erna van Koeven" userId="ffe97598-9e2c-4373-9470-7e8c213550cd" providerId="ADAL" clId="{2623F809-E245-4344-917B-E1C9529FE0C8}" dt="2023-11-06T19:19:18.595" v="1332" actId="26606"/>
          <ac:spMkLst>
            <pc:docMk/>
            <pc:sldMk cId="3428255225" sldId="809"/>
            <ac:spMk id="4" creationId="{9DB69DF7-4537-A12A-56BF-97095A23D8B4}"/>
          </ac:spMkLst>
        </pc:spChg>
        <pc:spChg chg="add del mod">
          <ac:chgData name="Erna van Koeven" userId="ffe97598-9e2c-4373-9470-7e8c213550cd" providerId="ADAL" clId="{2623F809-E245-4344-917B-E1C9529FE0C8}" dt="2023-11-06T19:18:55.814" v="1328" actId="26606"/>
          <ac:spMkLst>
            <pc:docMk/>
            <pc:sldMk cId="3428255225" sldId="809"/>
            <ac:spMk id="10" creationId="{BCC026F9-AF76-015F-CA7D-97062CAD43B0}"/>
          </ac:spMkLst>
        </pc:spChg>
        <pc:spChg chg="add del mod">
          <ac:chgData name="Erna van Koeven" userId="ffe97598-9e2c-4373-9470-7e8c213550cd" providerId="ADAL" clId="{2623F809-E245-4344-917B-E1C9529FE0C8}" dt="2023-11-06T19:19:18.595" v="1332" actId="26606"/>
          <ac:spMkLst>
            <pc:docMk/>
            <pc:sldMk cId="3428255225" sldId="809"/>
            <ac:spMk id="13" creationId="{8B4C9505-1999-0910-5E19-3353B4F1C397}"/>
          </ac:spMkLst>
        </pc:spChg>
        <pc:spChg chg="add del mod">
          <ac:chgData name="Erna van Koeven" userId="ffe97598-9e2c-4373-9470-7e8c213550cd" providerId="ADAL" clId="{2623F809-E245-4344-917B-E1C9529FE0C8}" dt="2023-11-06T19:19:21.638" v="1333" actId="478"/>
          <ac:spMkLst>
            <pc:docMk/>
            <pc:sldMk cId="3428255225" sldId="809"/>
            <ac:spMk id="18" creationId="{C5A0157E-29C8-BA3F-D69C-0E113267F0C2}"/>
          </ac:spMkLst>
        </pc:spChg>
        <pc:picChg chg="add del mod">
          <ac:chgData name="Erna van Koeven" userId="ffe97598-9e2c-4373-9470-7e8c213550cd" providerId="ADAL" clId="{2623F809-E245-4344-917B-E1C9529FE0C8}" dt="2023-11-06T19:18:55.814" v="1328" actId="26606"/>
          <ac:picMkLst>
            <pc:docMk/>
            <pc:sldMk cId="3428255225" sldId="809"/>
            <ac:picMk id="6" creationId="{BB133D7D-C4F4-50C9-B898-1784D0B5FDFB}"/>
          </ac:picMkLst>
        </pc:picChg>
        <pc:picChg chg="add mod">
          <ac:chgData name="Erna van Koeven" userId="ffe97598-9e2c-4373-9470-7e8c213550cd" providerId="ADAL" clId="{2623F809-E245-4344-917B-E1C9529FE0C8}" dt="2023-11-06T19:19:18.595" v="1332" actId="26606"/>
          <ac:picMkLst>
            <pc:docMk/>
            <pc:sldMk cId="3428255225" sldId="809"/>
            <ac:picMk id="12" creationId="{62901E7C-08E5-2677-7947-AC415ECC92D4}"/>
          </ac:picMkLst>
        </pc:picChg>
      </pc:sldChg>
      <pc:sldChg chg="addSp delSp modSp new del mod ord modClrScheme chgLayout">
        <pc:chgData name="Erna van Koeven" userId="ffe97598-9e2c-4373-9470-7e8c213550cd" providerId="ADAL" clId="{2623F809-E245-4344-917B-E1C9529FE0C8}" dt="2023-11-06T19:32:09.527" v="1730" actId="47"/>
        <pc:sldMkLst>
          <pc:docMk/>
          <pc:sldMk cId="1615315372" sldId="810"/>
        </pc:sldMkLst>
        <pc:spChg chg="del mod">
          <ac:chgData name="Erna van Koeven" userId="ffe97598-9e2c-4373-9470-7e8c213550cd" providerId="ADAL" clId="{2623F809-E245-4344-917B-E1C9529FE0C8}" dt="2023-11-06T19:18:27.402" v="1322" actId="26606"/>
          <ac:spMkLst>
            <pc:docMk/>
            <pc:sldMk cId="1615315372" sldId="810"/>
            <ac:spMk id="2" creationId="{6653741A-7C5C-A75D-D211-189AC500A333}"/>
          </ac:spMkLst>
        </pc:spChg>
        <pc:spChg chg="del">
          <ac:chgData name="Erna van Koeven" userId="ffe97598-9e2c-4373-9470-7e8c213550cd" providerId="ADAL" clId="{2623F809-E245-4344-917B-E1C9529FE0C8}" dt="2023-11-06T19:05:29.794" v="722" actId="478"/>
          <ac:spMkLst>
            <pc:docMk/>
            <pc:sldMk cId="1615315372" sldId="810"/>
            <ac:spMk id="3" creationId="{3D362619-5FEB-7A47-9F36-7E8B435A4B87}"/>
          </ac:spMkLst>
        </pc:spChg>
        <pc:spChg chg="mod">
          <ac:chgData name="Erna van Koeven" userId="ffe97598-9e2c-4373-9470-7e8c213550cd" providerId="ADAL" clId="{2623F809-E245-4344-917B-E1C9529FE0C8}" dt="2023-11-06T19:29:24.895" v="1538" actId="26606"/>
          <ac:spMkLst>
            <pc:docMk/>
            <pc:sldMk cId="1615315372" sldId="810"/>
            <ac:spMk id="4" creationId="{6A2EBCBC-92C5-1B61-9D47-67B5ED6786E9}"/>
          </ac:spMkLst>
        </pc:spChg>
        <pc:spChg chg="add">
          <ac:chgData name="Erna van Koeven" userId="ffe97598-9e2c-4373-9470-7e8c213550cd" providerId="ADAL" clId="{2623F809-E245-4344-917B-E1C9529FE0C8}" dt="2023-11-06T19:29:32.422" v="1539" actId="26606"/>
          <ac:spMkLst>
            <pc:docMk/>
            <pc:sldMk cId="1615315372" sldId="810"/>
            <ac:spMk id="8" creationId="{D0C71565-1DDE-5E01-34E5-2E5A7BD7CEAF}"/>
          </ac:spMkLst>
        </pc:spChg>
        <pc:spChg chg="add del mod">
          <ac:chgData name="Erna van Koeven" userId="ffe97598-9e2c-4373-9470-7e8c213550cd" providerId="ADAL" clId="{2623F809-E245-4344-917B-E1C9529FE0C8}" dt="2023-11-06T19:18:35.406" v="1323" actId="26606"/>
          <ac:spMkLst>
            <pc:docMk/>
            <pc:sldMk cId="1615315372" sldId="810"/>
            <ac:spMk id="10" creationId="{14C1E513-6BBA-5C65-6849-F3F2AD23B0E9}"/>
          </ac:spMkLst>
        </pc:spChg>
        <pc:spChg chg="add del mod">
          <ac:chgData name="Erna van Koeven" userId="ffe97598-9e2c-4373-9470-7e8c213550cd" providerId="ADAL" clId="{2623F809-E245-4344-917B-E1C9529FE0C8}" dt="2023-11-06T19:29:24.895" v="1538" actId="26606"/>
          <ac:spMkLst>
            <pc:docMk/>
            <pc:sldMk cId="1615315372" sldId="810"/>
            <ac:spMk id="11" creationId="{E9F230EF-1061-CF74-C328-F4333BB6021A}"/>
          </ac:spMkLst>
        </pc:spChg>
        <pc:spChg chg="add del mod">
          <ac:chgData name="Erna van Koeven" userId="ffe97598-9e2c-4373-9470-7e8c213550cd" providerId="ADAL" clId="{2623F809-E245-4344-917B-E1C9529FE0C8}" dt="2023-11-06T19:18:35.406" v="1323" actId="26606"/>
          <ac:spMkLst>
            <pc:docMk/>
            <pc:sldMk cId="1615315372" sldId="810"/>
            <ac:spMk id="12" creationId="{3D5F2040-4068-F6AF-12FF-2C414BBF9E2D}"/>
          </ac:spMkLst>
        </pc:spChg>
        <pc:spChg chg="add del mod">
          <ac:chgData name="Erna van Koeven" userId="ffe97598-9e2c-4373-9470-7e8c213550cd" providerId="ADAL" clId="{2623F809-E245-4344-917B-E1C9529FE0C8}" dt="2023-11-06T19:29:24.895" v="1538" actId="26606"/>
          <ac:spMkLst>
            <pc:docMk/>
            <pc:sldMk cId="1615315372" sldId="810"/>
            <ac:spMk id="13" creationId="{3C3696D2-5E2F-1681-A282-AC20FD653412}"/>
          </ac:spMkLst>
        </pc:spChg>
        <pc:spChg chg="add del mod">
          <ac:chgData name="Erna van Koeven" userId="ffe97598-9e2c-4373-9470-7e8c213550cd" providerId="ADAL" clId="{2623F809-E245-4344-917B-E1C9529FE0C8}" dt="2023-11-06T19:18:39.422" v="1324" actId="478"/>
          <ac:spMkLst>
            <pc:docMk/>
            <pc:sldMk cId="1615315372" sldId="810"/>
            <ac:spMk id="17" creationId="{5A12D627-2627-8E1C-0C2F-63C02C88B59F}"/>
          </ac:spMkLst>
        </pc:spChg>
        <pc:graphicFrameChg chg="add mod modGraphic">
          <ac:chgData name="Erna van Koeven" userId="ffe97598-9e2c-4373-9470-7e8c213550cd" providerId="ADAL" clId="{2623F809-E245-4344-917B-E1C9529FE0C8}" dt="2023-11-06T19:29:32.422" v="1539" actId="26606"/>
          <ac:graphicFrameMkLst>
            <pc:docMk/>
            <pc:sldMk cId="1615315372" sldId="810"/>
            <ac:graphicFrameMk id="6" creationId="{458BA6EE-6C32-DF65-D657-DD88426AA37C}"/>
          </ac:graphicFrameMkLst>
        </pc:graphicFrameChg>
      </pc:sldChg>
      <pc:sldChg chg="addSp delSp modSp new mod modClrScheme chgLayout">
        <pc:chgData name="Erna van Koeven" userId="ffe97598-9e2c-4373-9470-7e8c213550cd" providerId="ADAL" clId="{2623F809-E245-4344-917B-E1C9529FE0C8}" dt="2023-11-06T19:22:54.224" v="1473" actId="20577"/>
        <pc:sldMkLst>
          <pc:docMk/>
          <pc:sldMk cId="2714127782" sldId="811"/>
        </pc:sldMkLst>
        <pc:spChg chg="mod">
          <ac:chgData name="Erna van Koeven" userId="ffe97598-9e2c-4373-9470-7e8c213550cd" providerId="ADAL" clId="{2623F809-E245-4344-917B-E1C9529FE0C8}" dt="2023-11-06T19:22:54.224" v="1473" actId="20577"/>
          <ac:spMkLst>
            <pc:docMk/>
            <pc:sldMk cId="2714127782" sldId="811"/>
            <ac:spMk id="2" creationId="{1AEF9AD7-99E4-38E6-871C-86DABEC629B0}"/>
          </ac:spMkLst>
        </pc:spChg>
        <pc:spChg chg="del">
          <ac:chgData name="Erna van Koeven" userId="ffe97598-9e2c-4373-9470-7e8c213550cd" providerId="ADAL" clId="{2623F809-E245-4344-917B-E1C9529FE0C8}" dt="2023-11-06T19:12:03.519" v="839" actId="478"/>
          <ac:spMkLst>
            <pc:docMk/>
            <pc:sldMk cId="2714127782" sldId="811"/>
            <ac:spMk id="3" creationId="{AC716426-F252-4564-713B-1EF9D88ECD6C}"/>
          </ac:spMkLst>
        </pc:spChg>
        <pc:spChg chg="mod">
          <ac:chgData name="Erna van Koeven" userId="ffe97598-9e2c-4373-9470-7e8c213550cd" providerId="ADAL" clId="{2623F809-E245-4344-917B-E1C9529FE0C8}" dt="2023-11-06T19:19:11.659" v="1330" actId="26606"/>
          <ac:spMkLst>
            <pc:docMk/>
            <pc:sldMk cId="2714127782" sldId="811"/>
            <ac:spMk id="4" creationId="{F2A6C0E9-9B1C-A26B-9DE8-8DBD358E46E9}"/>
          </ac:spMkLst>
        </pc:spChg>
        <pc:spChg chg="add del mod">
          <ac:chgData name="Erna van Koeven" userId="ffe97598-9e2c-4373-9470-7e8c213550cd" providerId="ADAL" clId="{2623F809-E245-4344-917B-E1C9529FE0C8}" dt="2023-11-06T19:17:15.981" v="1298" actId="478"/>
          <ac:spMkLst>
            <pc:docMk/>
            <pc:sldMk cId="2714127782" sldId="811"/>
            <ac:spMk id="10" creationId="{4998627F-34F7-AEE0-2D16-0016F35421EA}"/>
          </ac:spMkLst>
        </pc:spChg>
        <pc:spChg chg="add del mod">
          <ac:chgData name="Erna van Koeven" userId="ffe97598-9e2c-4373-9470-7e8c213550cd" providerId="ADAL" clId="{2623F809-E245-4344-917B-E1C9529FE0C8}" dt="2023-11-06T19:19:14.216" v="1331" actId="478"/>
          <ac:spMkLst>
            <pc:docMk/>
            <pc:sldMk cId="2714127782" sldId="811"/>
            <ac:spMk id="11" creationId="{887F7500-7A1B-E119-A96E-81C941C51AA8}"/>
          </ac:spMkLst>
        </pc:spChg>
        <pc:picChg chg="add mod">
          <ac:chgData name="Erna van Koeven" userId="ffe97598-9e2c-4373-9470-7e8c213550cd" providerId="ADAL" clId="{2623F809-E245-4344-917B-E1C9529FE0C8}" dt="2023-11-06T19:19:11.659" v="1330" actId="26606"/>
          <ac:picMkLst>
            <pc:docMk/>
            <pc:sldMk cId="2714127782" sldId="811"/>
            <ac:picMk id="6" creationId="{45D4DD63-D0D4-8BD9-C90D-AA4393BBBAAB}"/>
          </ac:picMkLst>
        </pc:picChg>
      </pc:sldChg>
      <pc:sldChg chg="addSp delSp modSp new mod modMedia modClrScheme chgLayout">
        <pc:chgData name="Erna van Koeven" userId="ffe97598-9e2c-4373-9470-7e8c213550cd" providerId="ADAL" clId="{2623F809-E245-4344-917B-E1C9529FE0C8}" dt="2023-11-07T09:17:42.063" v="2974" actId="1076"/>
        <pc:sldMkLst>
          <pc:docMk/>
          <pc:sldMk cId="772999953" sldId="812"/>
        </pc:sldMkLst>
        <pc:spChg chg="del mod">
          <ac:chgData name="Erna van Koeven" userId="ffe97598-9e2c-4373-9470-7e8c213550cd" providerId="ADAL" clId="{2623F809-E245-4344-917B-E1C9529FE0C8}" dt="2023-11-06T19:21:32.889" v="1425" actId="478"/>
          <ac:spMkLst>
            <pc:docMk/>
            <pc:sldMk cId="772999953" sldId="812"/>
            <ac:spMk id="2" creationId="{C07DF3CA-88A5-1B29-E6C4-80A7B0BF6C8B}"/>
          </ac:spMkLst>
        </pc:spChg>
        <pc:spChg chg="add del">
          <ac:chgData name="Erna van Koeven" userId="ffe97598-9e2c-4373-9470-7e8c213550cd" providerId="ADAL" clId="{2623F809-E245-4344-917B-E1C9529FE0C8}" dt="2023-11-06T19:20:55.525" v="1390" actId="26606"/>
          <ac:spMkLst>
            <pc:docMk/>
            <pc:sldMk cId="772999953" sldId="812"/>
            <ac:spMk id="3" creationId="{33D08B17-B0E4-3451-16D8-567D4565D2BA}"/>
          </ac:spMkLst>
        </pc:spChg>
        <pc:spChg chg="mod">
          <ac:chgData name="Erna van Koeven" userId="ffe97598-9e2c-4373-9470-7e8c213550cd" providerId="ADAL" clId="{2623F809-E245-4344-917B-E1C9529FE0C8}" dt="2023-11-07T08:22:27.652" v="2566" actId="1076"/>
          <ac:spMkLst>
            <pc:docMk/>
            <pc:sldMk cId="772999953" sldId="812"/>
            <ac:spMk id="4" creationId="{9B5231F2-B20D-7963-236D-220F65F4025C}"/>
          </ac:spMkLst>
        </pc:spChg>
        <pc:spChg chg="del">
          <ac:chgData name="Erna van Koeven" userId="ffe97598-9e2c-4373-9470-7e8c213550cd" providerId="ADAL" clId="{2623F809-E245-4344-917B-E1C9529FE0C8}" dt="2023-11-06T19:20:20.686" v="1356" actId="478"/>
          <ac:spMkLst>
            <pc:docMk/>
            <pc:sldMk cId="772999953" sldId="812"/>
            <ac:spMk id="5" creationId="{ED4C7CC1-B348-8B27-422E-FC5422D8D29C}"/>
          </ac:spMkLst>
        </pc:spChg>
        <pc:spChg chg="add del mod">
          <ac:chgData name="Erna van Koeven" userId="ffe97598-9e2c-4373-9470-7e8c213550cd" providerId="ADAL" clId="{2623F809-E245-4344-917B-E1C9529FE0C8}" dt="2023-11-06T19:21:09.827" v="1393" actId="26606"/>
          <ac:spMkLst>
            <pc:docMk/>
            <pc:sldMk cId="772999953" sldId="812"/>
            <ac:spMk id="9" creationId="{94F35CFB-2CD4-BDA0-0571-4AC8BC76B275}"/>
          </ac:spMkLst>
        </pc:spChg>
        <pc:spChg chg="add del mod">
          <ac:chgData name="Erna van Koeven" userId="ffe97598-9e2c-4373-9470-7e8c213550cd" providerId="ADAL" clId="{2623F809-E245-4344-917B-E1C9529FE0C8}" dt="2023-11-06T19:20:55.512" v="1389" actId="26606"/>
          <ac:spMkLst>
            <pc:docMk/>
            <pc:sldMk cId="772999953" sldId="812"/>
            <ac:spMk id="10" creationId="{F1882EBF-A995-7A62-5161-EE89F972E127}"/>
          </ac:spMkLst>
        </pc:spChg>
        <pc:spChg chg="add del mod">
          <ac:chgData name="Erna van Koeven" userId="ffe97598-9e2c-4373-9470-7e8c213550cd" providerId="ADAL" clId="{2623F809-E245-4344-917B-E1C9529FE0C8}" dt="2023-11-06T19:21:09.827" v="1393" actId="26606"/>
          <ac:spMkLst>
            <pc:docMk/>
            <pc:sldMk cId="772999953" sldId="812"/>
            <ac:spMk id="11" creationId="{B52085E6-3865-A876-DFF0-72787A81472C}"/>
          </ac:spMkLst>
        </pc:spChg>
        <pc:spChg chg="add mod">
          <ac:chgData name="Erna van Koeven" userId="ffe97598-9e2c-4373-9470-7e8c213550cd" providerId="ADAL" clId="{2623F809-E245-4344-917B-E1C9529FE0C8}" dt="2023-11-07T09:17:42.063" v="2974" actId="1076"/>
          <ac:spMkLst>
            <pc:docMk/>
            <pc:sldMk cId="772999953" sldId="812"/>
            <ac:spMk id="14" creationId="{21109BB2-4867-9694-A027-0C764CFBE657}"/>
          </ac:spMkLst>
        </pc:spChg>
        <pc:spChg chg="add del">
          <ac:chgData name="Erna van Koeven" userId="ffe97598-9e2c-4373-9470-7e8c213550cd" providerId="ADAL" clId="{2623F809-E245-4344-917B-E1C9529FE0C8}" dt="2023-11-06T19:21:09.704" v="1392" actId="26606"/>
          <ac:spMkLst>
            <pc:docMk/>
            <pc:sldMk cId="772999953" sldId="812"/>
            <ac:spMk id="17" creationId="{CA7DD8C4-CEAB-4A10-5ACE-49141CC433CB}"/>
          </ac:spMkLst>
        </pc:spChg>
        <pc:spChg chg="add del mod">
          <ac:chgData name="Erna van Koeven" userId="ffe97598-9e2c-4373-9470-7e8c213550cd" providerId="ADAL" clId="{2623F809-E245-4344-917B-E1C9529FE0C8}" dt="2023-11-06T19:21:25.156" v="1422" actId="478"/>
          <ac:spMkLst>
            <pc:docMk/>
            <pc:sldMk cId="772999953" sldId="812"/>
            <ac:spMk id="20" creationId="{59076644-9790-982E-8FB7-27B3E4F90126}"/>
          </ac:spMkLst>
        </pc:spChg>
        <pc:picChg chg="add del">
          <ac:chgData name="Erna van Koeven" userId="ffe97598-9e2c-4373-9470-7e8c213550cd" providerId="ADAL" clId="{2623F809-E245-4344-917B-E1C9529FE0C8}" dt="2023-11-06T19:20:55.512" v="1389" actId="26606"/>
          <ac:picMkLst>
            <pc:docMk/>
            <pc:sldMk cId="772999953" sldId="812"/>
            <ac:picMk id="6" creationId="{09129543-FF32-BDE2-112E-EB023AFE3803}"/>
          </ac:picMkLst>
        </pc:picChg>
        <pc:picChg chg="add mod">
          <ac:chgData name="Erna van Koeven" userId="ffe97598-9e2c-4373-9470-7e8c213550cd" providerId="ADAL" clId="{2623F809-E245-4344-917B-E1C9529FE0C8}" dt="2023-11-07T08:41:29.032" v="2743" actId="1076"/>
          <ac:picMkLst>
            <pc:docMk/>
            <pc:sldMk cId="772999953" sldId="812"/>
            <ac:picMk id="8" creationId="{A2D77540-8420-060F-8B64-713B23AF7250}"/>
          </ac:picMkLst>
        </pc:picChg>
        <pc:picChg chg="add del">
          <ac:chgData name="Erna van Koeven" userId="ffe97598-9e2c-4373-9470-7e8c213550cd" providerId="ADAL" clId="{2623F809-E245-4344-917B-E1C9529FE0C8}" dt="2023-11-06T19:21:09.704" v="1392" actId="26606"/>
          <ac:picMkLst>
            <pc:docMk/>
            <pc:sldMk cId="772999953" sldId="812"/>
            <ac:picMk id="13" creationId="{EF64A2F3-9A86-52D6-5877-051FAC59FE60}"/>
          </ac:picMkLst>
        </pc:picChg>
        <pc:picChg chg="add mod">
          <ac:chgData name="Erna van Koeven" userId="ffe97598-9e2c-4373-9470-7e8c213550cd" providerId="ADAL" clId="{2623F809-E245-4344-917B-E1C9529FE0C8}" dt="2023-11-06T19:21:11.099" v="1395"/>
          <ac:picMkLst>
            <pc:docMk/>
            <pc:sldMk cId="772999953" sldId="812"/>
            <ac:picMk id="19" creationId="{7941152D-5347-7968-A40E-B78FAF01AE17}"/>
          </ac:picMkLst>
        </pc:picChg>
      </pc:sldChg>
      <pc:sldChg chg="addSp delSp modSp new mod ord modClrScheme chgLayout">
        <pc:chgData name="Erna van Koeven" userId="ffe97598-9e2c-4373-9470-7e8c213550cd" providerId="ADAL" clId="{2623F809-E245-4344-917B-E1C9529FE0C8}" dt="2023-11-07T09:19:21.607" v="3000" actId="20577"/>
        <pc:sldMkLst>
          <pc:docMk/>
          <pc:sldMk cId="2468680762" sldId="813"/>
        </pc:sldMkLst>
        <pc:spChg chg="del">
          <ac:chgData name="Erna van Koeven" userId="ffe97598-9e2c-4373-9470-7e8c213550cd" providerId="ADAL" clId="{2623F809-E245-4344-917B-E1C9529FE0C8}" dt="2023-11-06T19:27:04.408" v="1527" actId="478"/>
          <ac:spMkLst>
            <pc:docMk/>
            <pc:sldMk cId="2468680762" sldId="813"/>
            <ac:spMk id="2" creationId="{FE16E8B8-C595-0B9A-C031-72E06A1FA3CE}"/>
          </ac:spMkLst>
        </pc:spChg>
        <pc:spChg chg="add del">
          <ac:chgData name="Erna van Koeven" userId="ffe97598-9e2c-4373-9470-7e8c213550cd" providerId="ADAL" clId="{2623F809-E245-4344-917B-E1C9529FE0C8}" dt="2023-11-06T19:28:10.450" v="1532" actId="26606"/>
          <ac:spMkLst>
            <pc:docMk/>
            <pc:sldMk cId="2468680762" sldId="813"/>
            <ac:spMk id="3" creationId="{FDF249C7-8491-EE79-BA03-7570D039F267}"/>
          </ac:spMkLst>
        </pc:spChg>
        <pc:spChg chg="mod">
          <ac:chgData name="Erna van Koeven" userId="ffe97598-9e2c-4373-9470-7e8c213550cd" providerId="ADAL" clId="{2623F809-E245-4344-917B-E1C9529FE0C8}" dt="2023-11-07T09:19:21.607" v="3000" actId="20577"/>
          <ac:spMkLst>
            <pc:docMk/>
            <pc:sldMk cId="2468680762" sldId="813"/>
            <ac:spMk id="4" creationId="{51D9CD00-0576-D28D-6F33-011F410051AA}"/>
          </ac:spMkLst>
        </pc:spChg>
        <pc:spChg chg="del">
          <ac:chgData name="Erna van Koeven" userId="ffe97598-9e2c-4373-9470-7e8c213550cd" providerId="ADAL" clId="{2623F809-E245-4344-917B-E1C9529FE0C8}" dt="2023-11-06T19:27:01.618" v="1526" actId="478"/>
          <ac:spMkLst>
            <pc:docMk/>
            <pc:sldMk cId="2468680762" sldId="813"/>
            <ac:spMk id="5" creationId="{1F15D1A8-B8EF-E787-106D-3AB1A079F706}"/>
          </ac:spMkLst>
        </pc:spChg>
        <pc:spChg chg="add del mod">
          <ac:chgData name="Erna van Koeven" userId="ffe97598-9e2c-4373-9470-7e8c213550cd" providerId="ADAL" clId="{2623F809-E245-4344-917B-E1C9529FE0C8}" dt="2023-11-06T19:27:52.187" v="1531" actId="26606"/>
          <ac:spMkLst>
            <pc:docMk/>
            <pc:sldMk cId="2468680762" sldId="813"/>
            <ac:spMk id="7" creationId="{1DAA74DE-A8AE-1F22-84B3-4AD521A8C5DF}"/>
          </ac:spMkLst>
        </pc:spChg>
        <pc:spChg chg="add del mod">
          <ac:chgData name="Erna van Koeven" userId="ffe97598-9e2c-4373-9470-7e8c213550cd" providerId="ADAL" clId="{2623F809-E245-4344-917B-E1C9529FE0C8}" dt="2023-11-06T19:27:52.187" v="1531" actId="26606"/>
          <ac:spMkLst>
            <pc:docMk/>
            <pc:sldMk cId="2468680762" sldId="813"/>
            <ac:spMk id="9" creationId="{42B6A8E0-5869-0A21-F527-175FBEFA93EB}"/>
          </ac:spMkLst>
        </pc:spChg>
        <pc:spChg chg="add del">
          <ac:chgData name="Erna van Koeven" userId="ffe97598-9e2c-4373-9470-7e8c213550cd" providerId="ADAL" clId="{2623F809-E245-4344-917B-E1C9529FE0C8}" dt="2023-11-06T19:27:28.231" v="1529" actId="26606"/>
          <ac:spMkLst>
            <pc:docMk/>
            <pc:sldMk cId="2468680762" sldId="813"/>
            <ac:spMk id="10" creationId="{DE0028C7-525A-F928-E6A9-F591C207058A}"/>
          </ac:spMkLst>
        </pc:spChg>
        <pc:spChg chg="add del">
          <ac:chgData name="Erna van Koeven" userId="ffe97598-9e2c-4373-9470-7e8c213550cd" providerId="ADAL" clId="{2623F809-E245-4344-917B-E1C9529FE0C8}" dt="2023-11-06T19:28:17.325" v="1534" actId="478"/>
          <ac:spMkLst>
            <pc:docMk/>
            <pc:sldMk cId="2468680762" sldId="813"/>
            <ac:spMk id="11" creationId="{B2C03090-CC23-2681-740B-0B264EFDA07A}"/>
          </ac:spMkLst>
        </pc:spChg>
        <pc:spChg chg="add del">
          <ac:chgData name="Erna van Koeven" userId="ffe97598-9e2c-4373-9470-7e8c213550cd" providerId="ADAL" clId="{2623F809-E245-4344-917B-E1C9529FE0C8}" dt="2023-11-06T19:27:28.231" v="1529" actId="26606"/>
          <ac:spMkLst>
            <pc:docMk/>
            <pc:sldMk cId="2468680762" sldId="813"/>
            <ac:spMk id="12" creationId="{9CB5D2D7-6F6F-A045-CE73-5167D544E858}"/>
          </ac:spMkLst>
        </pc:spChg>
        <pc:spChg chg="add del">
          <ac:chgData name="Erna van Koeven" userId="ffe97598-9e2c-4373-9470-7e8c213550cd" providerId="ADAL" clId="{2623F809-E245-4344-917B-E1C9529FE0C8}" dt="2023-11-06T19:28:13.976" v="1533" actId="478"/>
          <ac:spMkLst>
            <pc:docMk/>
            <pc:sldMk cId="2468680762" sldId="813"/>
            <ac:spMk id="14" creationId="{6592EB6F-F6F2-D900-CC59-5788C79124B3}"/>
          </ac:spMkLst>
        </pc:spChg>
        <pc:picChg chg="add del">
          <ac:chgData name="Erna van Koeven" userId="ffe97598-9e2c-4373-9470-7e8c213550cd" providerId="ADAL" clId="{2623F809-E245-4344-917B-E1C9529FE0C8}" dt="2023-11-06T19:27:28.231" v="1529" actId="26606"/>
          <ac:picMkLst>
            <pc:docMk/>
            <pc:sldMk cId="2468680762" sldId="813"/>
            <ac:picMk id="6" creationId="{E54AC5CA-3D0E-C18B-20CD-D0798F7F0269}"/>
          </ac:picMkLst>
        </pc:picChg>
        <pc:picChg chg="add del">
          <ac:chgData name="Erna van Koeven" userId="ffe97598-9e2c-4373-9470-7e8c213550cd" providerId="ADAL" clId="{2623F809-E245-4344-917B-E1C9529FE0C8}" dt="2023-11-06T19:27:52.187" v="1531" actId="26606"/>
          <ac:picMkLst>
            <pc:docMk/>
            <pc:sldMk cId="2468680762" sldId="813"/>
            <ac:picMk id="8" creationId="{315DEF33-4397-E556-05BD-4EF85ED27B95}"/>
          </ac:picMkLst>
        </pc:picChg>
        <pc:picChg chg="add">
          <ac:chgData name="Erna van Koeven" userId="ffe97598-9e2c-4373-9470-7e8c213550cd" providerId="ADAL" clId="{2623F809-E245-4344-917B-E1C9529FE0C8}" dt="2023-11-06T19:28:10.450" v="1532" actId="26606"/>
          <ac:picMkLst>
            <pc:docMk/>
            <pc:sldMk cId="2468680762" sldId="813"/>
            <ac:picMk id="13" creationId="{21D95EAB-85E4-3C78-7AF2-C3E850D7DBC2}"/>
          </ac:picMkLst>
        </pc:picChg>
      </pc:sldChg>
      <pc:sldChg chg="addSp delSp modSp new mod ord modClrScheme chgLayout">
        <pc:chgData name="Erna van Koeven" userId="ffe97598-9e2c-4373-9470-7e8c213550cd" providerId="ADAL" clId="{2623F809-E245-4344-917B-E1C9529FE0C8}" dt="2023-11-07T09:14:51.228" v="2970"/>
        <pc:sldMkLst>
          <pc:docMk/>
          <pc:sldMk cId="3443815899" sldId="814"/>
        </pc:sldMkLst>
        <pc:spChg chg="del">
          <ac:chgData name="Erna van Koeven" userId="ffe97598-9e2c-4373-9470-7e8c213550cd" providerId="ADAL" clId="{2623F809-E245-4344-917B-E1C9529FE0C8}" dt="2023-11-06T19:30:25.097" v="1570" actId="26606"/>
          <ac:spMkLst>
            <pc:docMk/>
            <pc:sldMk cId="3443815899" sldId="814"/>
            <ac:spMk id="2" creationId="{701F8784-6FD0-2E97-D438-C805ADEE81C6}"/>
          </ac:spMkLst>
        </pc:spChg>
        <pc:spChg chg="del">
          <ac:chgData name="Erna van Koeven" userId="ffe97598-9e2c-4373-9470-7e8c213550cd" providerId="ADAL" clId="{2623F809-E245-4344-917B-E1C9529FE0C8}" dt="2023-11-06T19:30:25.097" v="1570" actId="26606"/>
          <ac:spMkLst>
            <pc:docMk/>
            <pc:sldMk cId="3443815899" sldId="814"/>
            <ac:spMk id="3" creationId="{9F21A605-8162-C2B0-CB7B-B91388BA7E1B}"/>
          </ac:spMkLst>
        </pc:spChg>
        <pc:spChg chg="mod">
          <ac:chgData name="Erna van Koeven" userId="ffe97598-9e2c-4373-9470-7e8c213550cd" providerId="ADAL" clId="{2623F809-E245-4344-917B-E1C9529FE0C8}" dt="2023-11-06T19:30:54.632" v="1572" actId="26606"/>
          <ac:spMkLst>
            <pc:docMk/>
            <pc:sldMk cId="3443815899" sldId="814"/>
            <ac:spMk id="4" creationId="{1636148E-B875-F6D2-F99F-09CF7AE0DF93}"/>
          </ac:spMkLst>
        </pc:spChg>
        <pc:spChg chg="del">
          <ac:chgData name="Erna van Koeven" userId="ffe97598-9e2c-4373-9470-7e8c213550cd" providerId="ADAL" clId="{2623F809-E245-4344-917B-E1C9529FE0C8}" dt="2023-11-06T19:30:17.655" v="1569" actId="478"/>
          <ac:spMkLst>
            <pc:docMk/>
            <pc:sldMk cId="3443815899" sldId="814"/>
            <ac:spMk id="5" creationId="{E2D4583E-63E6-FA2E-759B-A0B363B70F3E}"/>
          </ac:spMkLst>
        </pc:spChg>
        <pc:spChg chg="add mod">
          <ac:chgData name="Erna van Koeven" userId="ffe97598-9e2c-4373-9470-7e8c213550cd" providerId="ADAL" clId="{2623F809-E245-4344-917B-E1C9529FE0C8}" dt="2023-11-07T08:41:08.342" v="2742" actId="1076"/>
          <ac:spMkLst>
            <pc:docMk/>
            <pc:sldMk cId="3443815899" sldId="814"/>
            <ac:spMk id="7" creationId="{AFB3F66F-5EAE-C0E9-3952-3655191C1250}"/>
          </ac:spMkLst>
        </pc:spChg>
        <pc:spChg chg="add mod">
          <ac:chgData name="Erna van Koeven" userId="ffe97598-9e2c-4373-9470-7e8c213550cd" providerId="ADAL" clId="{2623F809-E245-4344-917B-E1C9529FE0C8}" dt="2023-11-07T09:02:23.639" v="2960" actId="1076"/>
          <ac:spMkLst>
            <pc:docMk/>
            <pc:sldMk cId="3443815899" sldId="814"/>
            <ac:spMk id="8" creationId="{2C6DA63E-89EA-8D15-2644-04D121D47434}"/>
          </ac:spMkLst>
        </pc:spChg>
        <pc:spChg chg="add del mod">
          <ac:chgData name="Erna van Koeven" userId="ffe97598-9e2c-4373-9470-7e8c213550cd" providerId="ADAL" clId="{2623F809-E245-4344-917B-E1C9529FE0C8}" dt="2023-11-06T19:30:54.632" v="1572" actId="26606"/>
          <ac:spMkLst>
            <pc:docMk/>
            <pc:sldMk cId="3443815899" sldId="814"/>
            <ac:spMk id="11" creationId="{DB8404E3-84BA-A183-8622-A0B97D17962D}"/>
          </ac:spMkLst>
        </pc:spChg>
        <pc:spChg chg="add del mod">
          <ac:chgData name="Erna van Koeven" userId="ffe97598-9e2c-4373-9470-7e8c213550cd" providerId="ADAL" clId="{2623F809-E245-4344-917B-E1C9529FE0C8}" dt="2023-11-06T19:30:54.632" v="1572" actId="26606"/>
          <ac:spMkLst>
            <pc:docMk/>
            <pc:sldMk cId="3443815899" sldId="814"/>
            <ac:spMk id="13" creationId="{AEE985B3-D219-B426-D2BF-5F6B084031A3}"/>
          </ac:spMkLst>
        </pc:spChg>
        <pc:spChg chg="add mod">
          <ac:chgData name="Erna van Koeven" userId="ffe97598-9e2c-4373-9470-7e8c213550cd" providerId="ADAL" clId="{2623F809-E245-4344-917B-E1C9529FE0C8}" dt="2023-11-07T09:02:58.227" v="2962" actId="6549"/>
          <ac:spMkLst>
            <pc:docMk/>
            <pc:sldMk cId="3443815899" sldId="814"/>
            <ac:spMk id="18" creationId="{EB397469-3DC7-4B80-AEB5-D033AAEEEA44}"/>
          </ac:spMkLst>
        </pc:spChg>
        <pc:spChg chg="add del mod">
          <ac:chgData name="Erna van Koeven" userId="ffe97598-9e2c-4373-9470-7e8c213550cd" providerId="ADAL" clId="{2623F809-E245-4344-917B-E1C9529FE0C8}" dt="2023-11-06T19:32:06.412" v="1729" actId="478"/>
          <ac:spMkLst>
            <pc:docMk/>
            <pc:sldMk cId="3443815899" sldId="814"/>
            <ac:spMk id="20" creationId="{0BE50608-8D81-7F0B-9C0C-CC13DCB4CE53}"/>
          </ac:spMkLst>
        </pc:spChg>
        <pc:picChg chg="add mod">
          <ac:chgData name="Erna van Koeven" userId="ffe97598-9e2c-4373-9470-7e8c213550cd" providerId="ADAL" clId="{2623F809-E245-4344-917B-E1C9529FE0C8}" dt="2023-11-06T19:30:43.646" v="1571" actId="26606"/>
          <ac:picMkLst>
            <pc:docMk/>
            <pc:sldMk cId="3443815899" sldId="814"/>
            <ac:picMk id="6" creationId="{4467CC14-490F-6D6D-1230-B8F418F70D88}"/>
          </ac:picMkLst>
        </pc:picChg>
      </pc:sldChg>
      <pc:sldChg chg="modSp new del mod">
        <pc:chgData name="Erna van Koeven" userId="ffe97598-9e2c-4373-9470-7e8c213550cd" providerId="ADAL" clId="{2623F809-E245-4344-917B-E1C9529FE0C8}" dt="2023-11-06T19:33:36.216" v="1741" actId="47"/>
        <pc:sldMkLst>
          <pc:docMk/>
          <pc:sldMk cId="724519601" sldId="815"/>
        </pc:sldMkLst>
        <pc:spChg chg="mod">
          <ac:chgData name="Erna van Koeven" userId="ffe97598-9e2c-4373-9470-7e8c213550cd" providerId="ADAL" clId="{2623F809-E245-4344-917B-E1C9529FE0C8}" dt="2023-11-06T19:33:02.778" v="1737" actId="20577"/>
          <ac:spMkLst>
            <pc:docMk/>
            <pc:sldMk cId="724519601" sldId="815"/>
            <ac:spMk id="4" creationId="{44389EB6-9A58-60A4-01F1-0403FC8F7657}"/>
          </ac:spMkLst>
        </pc:spChg>
      </pc:sldChg>
      <pc:sldChg chg="modSp add mod ord">
        <pc:chgData name="Erna van Koeven" userId="ffe97598-9e2c-4373-9470-7e8c213550cd" providerId="ADAL" clId="{2623F809-E245-4344-917B-E1C9529FE0C8}" dt="2023-11-07T09:18:09.677" v="2979" actId="5793"/>
        <pc:sldMkLst>
          <pc:docMk/>
          <pc:sldMk cId="3133897041" sldId="816"/>
        </pc:sldMkLst>
        <pc:spChg chg="mod">
          <ac:chgData name="Erna van Koeven" userId="ffe97598-9e2c-4373-9470-7e8c213550cd" providerId="ADAL" clId="{2623F809-E245-4344-917B-E1C9529FE0C8}" dt="2023-11-07T09:18:09.677" v="2979" actId="5793"/>
          <ac:spMkLst>
            <pc:docMk/>
            <pc:sldMk cId="3133897041" sldId="816"/>
            <ac:spMk id="2" creationId="{5431CFF4-C39F-384E-7C95-6AEEBDA910CA}"/>
          </ac:spMkLst>
        </pc:spChg>
        <pc:spChg chg="mod">
          <ac:chgData name="Erna van Koeven" userId="ffe97598-9e2c-4373-9470-7e8c213550cd" providerId="ADAL" clId="{2623F809-E245-4344-917B-E1C9529FE0C8}" dt="2023-11-06T19:36:16.975" v="2146" actId="6549"/>
          <ac:spMkLst>
            <pc:docMk/>
            <pc:sldMk cId="3133897041" sldId="816"/>
            <ac:spMk id="4" creationId="{9DB69DF7-4537-A12A-56BF-97095A23D8B4}"/>
          </ac:spMkLst>
        </pc:spChg>
      </pc:sldChg>
      <pc:sldChg chg="delSp modSp new del mod">
        <pc:chgData name="Erna van Koeven" userId="ffe97598-9e2c-4373-9470-7e8c213550cd" providerId="ADAL" clId="{2623F809-E245-4344-917B-E1C9529FE0C8}" dt="2023-11-06T19:46:05.118" v="2523" actId="47"/>
        <pc:sldMkLst>
          <pc:docMk/>
          <pc:sldMk cId="600357578" sldId="817"/>
        </pc:sldMkLst>
        <pc:spChg chg="del">
          <ac:chgData name="Erna van Koeven" userId="ffe97598-9e2c-4373-9470-7e8c213550cd" providerId="ADAL" clId="{2623F809-E245-4344-917B-E1C9529FE0C8}" dt="2023-11-06T19:37:30.895" v="2254" actId="478"/>
          <ac:spMkLst>
            <pc:docMk/>
            <pc:sldMk cId="600357578" sldId="817"/>
            <ac:spMk id="2" creationId="{D39F919E-34DE-C0BC-4AA5-4331AA3AD695}"/>
          </ac:spMkLst>
        </pc:spChg>
        <pc:spChg chg="mod">
          <ac:chgData name="Erna van Koeven" userId="ffe97598-9e2c-4373-9470-7e8c213550cd" providerId="ADAL" clId="{2623F809-E245-4344-917B-E1C9529FE0C8}" dt="2023-11-06T19:40:00.434" v="2366" actId="6549"/>
          <ac:spMkLst>
            <pc:docMk/>
            <pc:sldMk cId="600357578" sldId="817"/>
            <ac:spMk id="4" creationId="{36A4AD45-FF35-79A1-93E7-9F858FC8E075}"/>
          </ac:spMkLst>
        </pc:spChg>
        <pc:spChg chg="del">
          <ac:chgData name="Erna van Koeven" userId="ffe97598-9e2c-4373-9470-7e8c213550cd" providerId="ADAL" clId="{2623F809-E245-4344-917B-E1C9529FE0C8}" dt="2023-11-06T19:37:26.954" v="2253" actId="478"/>
          <ac:spMkLst>
            <pc:docMk/>
            <pc:sldMk cId="600357578" sldId="817"/>
            <ac:spMk id="5" creationId="{211B28B5-CE03-8228-7800-B484F1A19940}"/>
          </ac:spMkLst>
        </pc:spChg>
      </pc:sldChg>
      <pc:sldChg chg="addSp delSp modSp mod">
        <pc:chgData name="Erna van Koeven" userId="ffe97598-9e2c-4373-9470-7e8c213550cd" providerId="ADAL" clId="{2623F809-E245-4344-917B-E1C9529FE0C8}" dt="2023-11-07T09:18:02.869" v="2976" actId="6549"/>
        <pc:sldMkLst>
          <pc:docMk/>
          <pc:sldMk cId="2544878551" sldId="818"/>
        </pc:sldMkLst>
        <pc:spChg chg="add del mod">
          <ac:chgData name="Erna van Koeven" userId="ffe97598-9e2c-4373-9470-7e8c213550cd" providerId="ADAL" clId="{2623F809-E245-4344-917B-E1C9529FE0C8}" dt="2023-11-06T19:40:32.941" v="2384" actId="478"/>
          <ac:spMkLst>
            <pc:docMk/>
            <pc:sldMk cId="2544878551" sldId="818"/>
            <ac:spMk id="3" creationId="{0C641B8B-6C46-5601-9C39-D797ACBBD612}"/>
          </ac:spMkLst>
        </pc:spChg>
        <pc:spChg chg="add del mod">
          <ac:chgData name="Erna van Koeven" userId="ffe97598-9e2c-4373-9470-7e8c213550cd" providerId="ADAL" clId="{2623F809-E245-4344-917B-E1C9529FE0C8}" dt="2023-11-07T09:18:02.869" v="2976" actId="6549"/>
          <ac:spMkLst>
            <pc:docMk/>
            <pc:sldMk cId="2544878551" sldId="818"/>
            <ac:spMk id="4" creationId="{9B5231F2-B20D-7963-236D-220F65F4025C}"/>
          </ac:spMkLst>
        </pc:spChg>
        <pc:picChg chg="add mod">
          <ac:chgData name="Erna van Koeven" userId="ffe97598-9e2c-4373-9470-7e8c213550cd" providerId="ADAL" clId="{2623F809-E245-4344-917B-E1C9529FE0C8}" dt="2023-11-06T19:46:44.818" v="2528" actId="1076"/>
          <ac:picMkLst>
            <pc:docMk/>
            <pc:sldMk cId="2544878551" sldId="818"/>
            <ac:picMk id="5" creationId="{57043267-3D58-DE07-0A00-3C7E8EAAB7EE}"/>
          </ac:picMkLst>
        </pc:picChg>
      </pc:sldChg>
      <pc:sldChg chg="addSp delSp modSp mod">
        <pc:chgData name="Erna van Koeven" userId="ffe97598-9e2c-4373-9470-7e8c213550cd" providerId="ADAL" clId="{2623F809-E245-4344-917B-E1C9529FE0C8}" dt="2023-11-06T19:42:05.880" v="2398" actId="255"/>
        <pc:sldMkLst>
          <pc:docMk/>
          <pc:sldMk cId="1465183695" sldId="819"/>
        </pc:sldMkLst>
        <pc:spChg chg="del">
          <ac:chgData name="Erna van Koeven" userId="ffe97598-9e2c-4373-9470-7e8c213550cd" providerId="ADAL" clId="{2623F809-E245-4344-917B-E1C9529FE0C8}" dt="2023-11-06T19:41:50.631" v="2395" actId="478"/>
          <ac:spMkLst>
            <pc:docMk/>
            <pc:sldMk cId="1465183695" sldId="819"/>
            <ac:spMk id="2" creationId="{5431CFF4-C39F-384E-7C95-6AEEBDA910CA}"/>
          </ac:spMkLst>
        </pc:spChg>
        <pc:spChg chg="mod">
          <ac:chgData name="Erna van Koeven" userId="ffe97598-9e2c-4373-9470-7e8c213550cd" providerId="ADAL" clId="{2623F809-E245-4344-917B-E1C9529FE0C8}" dt="2023-11-06T19:42:05.880" v="2398" actId="255"/>
          <ac:spMkLst>
            <pc:docMk/>
            <pc:sldMk cId="1465183695" sldId="819"/>
            <ac:spMk id="4" creationId="{9DB69DF7-4537-A12A-56BF-97095A23D8B4}"/>
          </ac:spMkLst>
        </pc:spChg>
        <pc:spChg chg="add del mod">
          <ac:chgData name="Erna van Koeven" userId="ffe97598-9e2c-4373-9470-7e8c213550cd" providerId="ADAL" clId="{2623F809-E245-4344-917B-E1C9529FE0C8}" dt="2023-11-06T19:41:53.119" v="2396" actId="478"/>
          <ac:spMkLst>
            <pc:docMk/>
            <pc:sldMk cId="1465183695" sldId="819"/>
            <ac:spMk id="5" creationId="{C1D3EE3A-1418-9FA4-03ED-6F74D49B8818}"/>
          </ac:spMkLst>
        </pc:spChg>
      </pc:sldChg>
      <pc:sldChg chg="addSp delSp modSp mod">
        <pc:chgData name="Erna van Koeven" userId="ffe97598-9e2c-4373-9470-7e8c213550cd" providerId="ADAL" clId="{2623F809-E245-4344-917B-E1C9529FE0C8}" dt="2023-11-07T08:27:23.351" v="2619" actId="20577"/>
        <pc:sldMkLst>
          <pc:docMk/>
          <pc:sldMk cId="2134501803" sldId="820"/>
        </pc:sldMkLst>
        <pc:spChg chg="mod">
          <ac:chgData name="Erna van Koeven" userId="ffe97598-9e2c-4373-9470-7e8c213550cd" providerId="ADAL" clId="{2623F809-E245-4344-917B-E1C9529FE0C8}" dt="2023-11-07T08:27:23.351" v="2619" actId="20577"/>
          <ac:spMkLst>
            <pc:docMk/>
            <pc:sldMk cId="2134501803" sldId="820"/>
            <ac:spMk id="2" creationId="{1AEF9AD7-99E4-38E6-871C-86DABEC629B0}"/>
          </ac:spMkLst>
        </pc:spChg>
        <pc:spChg chg="del">
          <ac:chgData name="Erna van Koeven" userId="ffe97598-9e2c-4373-9470-7e8c213550cd" providerId="ADAL" clId="{2623F809-E245-4344-917B-E1C9529FE0C8}" dt="2023-11-06T19:42:33.372" v="2400" actId="478"/>
          <ac:spMkLst>
            <pc:docMk/>
            <pc:sldMk cId="2134501803" sldId="820"/>
            <ac:spMk id="4" creationId="{F2A6C0E9-9B1C-A26B-9DE8-8DBD358E46E9}"/>
          </ac:spMkLst>
        </pc:spChg>
        <pc:spChg chg="add del mod">
          <ac:chgData name="Erna van Koeven" userId="ffe97598-9e2c-4373-9470-7e8c213550cd" providerId="ADAL" clId="{2623F809-E245-4344-917B-E1C9529FE0C8}" dt="2023-11-06T19:42:55.318" v="2443" actId="20577"/>
          <ac:spMkLst>
            <pc:docMk/>
            <pc:sldMk cId="2134501803" sldId="820"/>
            <ac:spMk id="5" creationId="{51F62B03-120C-377E-804E-A223E07A7308}"/>
          </ac:spMkLst>
        </pc:spChg>
      </pc:sldChg>
      <pc:sldChg chg="addSp delSp modSp new mod">
        <pc:chgData name="Erna van Koeven" userId="ffe97598-9e2c-4373-9470-7e8c213550cd" providerId="ADAL" clId="{2623F809-E245-4344-917B-E1C9529FE0C8}" dt="2023-11-07T08:59:08.195" v="2951" actId="1076"/>
        <pc:sldMkLst>
          <pc:docMk/>
          <pc:sldMk cId="3514059747" sldId="822"/>
        </pc:sldMkLst>
        <pc:spChg chg="del">
          <ac:chgData name="Erna van Koeven" userId="ffe97598-9e2c-4373-9470-7e8c213550cd" providerId="ADAL" clId="{2623F809-E245-4344-917B-E1C9529FE0C8}" dt="2023-11-07T08:49:32.494" v="2938"/>
          <ac:spMkLst>
            <pc:docMk/>
            <pc:sldMk cId="3514059747" sldId="822"/>
            <ac:spMk id="2" creationId="{7DBD4D0D-4B5F-4566-98CB-C044D7F5DB9B}"/>
          </ac:spMkLst>
        </pc:spChg>
        <pc:spChg chg="del">
          <ac:chgData name="Erna van Koeven" userId="ffe97598-9e2c-4373-9470-7e8c213550cd" providerId="ADAL" clId="{2623F809-E245-4344-917B-E1C9529FE0C8}" dt="2023-11-07T08:47:53.843" v="2937" actId="478"/>
          <ac:spMkLst>
            <pc:docMk/>
            <pc:sldMk cId="3514059747" sldId="822"/>
            <ac:spMk id="3" creationId="{8CA1CAEB-2E74-F4E0-FE1B-5DB88BDD2F92}"/>
          </ac:spMkLst>
        </pc:spChg>
        <pc:spChg chg="mod">
          <ac:chgData name="Erna van Koeven" userId="ffe97598-9e2c-4373-9470-7e8c213550cd" providerId="ADAL" clId="{2623F809-E245-4344-917B-E1C9529FE0C8}" dt="2023-11-07T08:47:51.001" v="2936" actId="20577"/>
          <ac:spMkLst>
            <pc:docMk/>
            <pc:sldMk cId="3514059747" sldId="822"/>
            <ac:spMk id="4" creationId="{73C38E9E-BD2A-4CEF-C2DE-D5769F67B450}"/>
          </ac:spMkLst>
        </pc:spChg>
        <pc:picChg chg="add mod">
          <ac:chgData name="Erna van Koeven" userId="ffe97598-9e2c-4373-9470-7e8c213550cd" providerId="ADAL" clId="{2623F809-E245-4344-917B-E1C9529FE0C8}" dt="2023-11-07T08:51:37.017" v="2943" actId="1076"/>
          <ac:picMkLst>
            <pc:docMk/>
            <pc:sldMk cId="3514059747" sldId="822"/>
            <ac:picMk id="5" creationId="{06163BAD-0107-3E27-17A5-204F0DB2FA3B}"/>
          </ac:picMkLst>
        </pc:picChg>
        <pc:picChg chg="add mod">
          <ac:chgData name="Erna van Koeven" userId="ffe97598-9e2c-4373-9470-7e8c213550cd" providerId="ADAL" clId="{2623F809-E245-4344-917B-E1C9529FE0C8}" dt="2023-11-07T08:53:05.349" v="2946" actId="1076"/>
          <ac:picMkLst>
            <pc:docMk/>
            <pc:sldMk cId="3514059747" sldId="822"/>
            <ac:picMk id="7" creationId="{794E7DFB-F79D-A0D7-794F-F74BC8C58D9A}"/>
          </ac:picMkLst>
        </pc:picChg>
        <pc:picChg chg="add mod">
          <ac:chgData name="Erna van Koeven" userId="ffe97598-9e2c-4373-9470-7e8c213550cd" providerId="ADAL" clId="{2623F809-E245-4344-917B-E1C9529FE0C8}" dt="2023-11-07T08:54:17.948" v="2948" actId="1076"/>
          <ac:picMkLst>
            <pc:docMk/>
            <pc:sldMk cId="3514059747" sldId="822"/>
            <ac:picMk id="9" creationId="{3E80364A-AF2A-6C7A-3763-CC8BED8803BD}"/>
          </ac:picMkLst>
        </pc:picChg>
        <pc:picChg chg="add mod">
          <ac:chgData name="Erna van Koeven" userId="ffe97598-9e2c-4373-9470-7e8c213550cd" providerId="ADAL" clId="{2623F809-E245-4344-917B-E1C9529FE0C8}" dt="2023-11-07T08:59:08.195" v="2951" actId="1076"/>
          <ac:picMkLst>
            <pc:docMk/>
            <pc:sldMk cId="3514059747" sldId="822"/>
            <ac:picMk id="11" creationId="{70364AE8-3491-C1B7-225D-4C409E759403}"/>
          </ac:picMkLst>
        </pc:picChg>
        <pc:picChg chg="add mod">
          <ac:chgData name="Erna van Koeven" userId="ffe97598-9e2c-4373-9470-7e8c213550cd" providerId="ADAL" clId="{2623F809-E245-4344-917B-E1C9529FE0C8}" dt="2023-11-07T08:51:31.997" v="2942" actId="1076"/>
          <ac:picMkLst>
            <pc:docMk/>
            <pc:sldMk cId="3514059747" sldId="822"/>
            <ac:picMk id="2050" creationId="{3678770E-F591-B8C5-FC5A-46E021800A4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6173E-0D42-43DF-AFC9-A358C48CEB3A}" type="datetimeFigureOut">
              <a:rPr lang="nl-NL" smtClean="0"/>
              <a:t>6-11-2023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CD5BC-608B-4337-A2FD-F9B35A000870}" type="slidenum">
              <a:rPr lang="nl-NL" smtClean="0"/>
              <a:t>‹nr.›</a:t>
            </a:fld>
            <a:endParaRPr lang="nl-NL"/>
          </a:p>
        </p:txBody>
      </p:sp>
    </p:spTree>
    <p:extLst>
      <p:ext uri="{BB962C8B-B14F-4D97-AF65-F5344CB8AC3E}">
        <p14:creationId xmlns:p14="http://schemas.microsoft.com/office/powerpoint/2010/main" val="130187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Beeld-GEEL">
    <p:bg>
      <p:bgRef idx="1001">
        <a:schemeClr val="bg1"/>
      </p:bgRef>
    </p:bg>
    <p:spTree>
      <p:nvGrpSpPr>
        <p:cNvPr id="1" name=""/>
        <p:cNvGrpSpPr/>
        <p:nvPr/>
      </p:nvGrpSpPr>
      <p:grpSpPr>
        <a:xfrm>
          <a:off x="0" y="0"/>
          <a:ext cx="0" cy="0"/>
          <a:chOff x="0" y="0"/>
          <a:chExt cx="0" cy="0"/>
        </a:xfrm>
      </p:grpSpPr>
      <p:sp>
        <p:nvSpPr>
          <p:cNvPr id="10" name="Vlak links">
            <a:extLst>
              <a:ext uri="{FF2B5EF4-FFF2-40B4-BE49-F238E27FC236}">
                <a16:creationId xmlns:a16="http://schemas.microsoft.com/office/drawing/2014/main" id="{161B2B1C-EDC4-1241-B6C4-57348FCB2B18}"/>
              </a:ext>
            </a:extLst>
          </p:cNvPr>
          <p:cNvSpPr/>
          <p:nvPr userDrawn="1"/>
        </p:nvSpPr>
        <p:spPr>
          <a:xfrm>
            <a:off x="-6926" y="-6928"/>
            <a:ext cx="6448451" cy="6864928"/>
          </a:xfrm>
          <a:custGeom>
            <a:avLst/>
            <a:gdLst>
              <a:gd name="connsiteX0" fmla="*/ 0 w 8963891"/>
              <a:gd name="connsiteY0" fmla="*/ 0 h 13716000"/>
              <a:gd name="connsiteX1" fmla="*/ 8963891 w 8963891"/>
              <a:gd name="connsiteY1" fmla="*/ 0 h 13716000"/>
              <a:gd name="connsiteX2" fmla="*/ 8963891 w 8963891"/>
              <a:gd name="connsiteY2" fmla="*/ 13716000 h 13716000"/>
              <a:gd name="connsiteX3" fmla="*/ 0 w 8963891"/>
              <a:gd name="connsiteY3" fmla="*/ 13716000 h 13716000"/>
              <a:gd name="connsiteX4" fmla="*/ 0 w 8963891"/>
              <a:gd name="connsiteY4" fmla="*/ 0 h 13716000"/>
              <a:gd name="connsiteX0" fmla="*/ 0 w 13009418"/>
              <a:gd name="connsiteY0" fmla="*/ 13854 h 13729854"/>
              <a:gd name="connsiteX1" fmla="*/ 13009418 w 13009418"/>
              <a:gd name="connsiteY1" fmla="*/ 0 h 13729854"/>
              <a:gd name="connsiteX2" fmla="*/ 8963891 w 13009418"/>
              <a:gd name="connsiteY2" fmla="*/ 13729854 h 13729854"/>
              <a:gd name="connsiteX3" fmla="*/ 0 w 13009418"/>
              <a:gd name="connsiteY3" fmla="*/ 13729854 h 13729854"/>
              <a:gd name="connsiteX4" fmla="*/ 0 w 13009418"/>
              <a:gd name="connsiteY4" fmla="*/ 13854 h 13729854"/>
              <a:gd name="connsiteX0" fmla="*/ 0 w 13050981"/>
              <a:gd name="connsiteY0" fmla="*/ 83127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0 w 13050981"/>
              <a:gd name="connsiteY4" fmla="*/ 83127 h 13799127"/>
              <a:gd name="connsiteX0" fmla="*/ 0 w 13175672"/>
              <a:gd name="connsiteY0" fmla="*/ 0 h 13812982"/>
              <a:gd name="connsiteX1" fmla="*/ 13175672 w 13175672"/>
              <a:gd name="connsiteY1" fmla="*/ 13855 h 13812982"/>
              <a:gd name="connsiteX2" fmla="*/ 9088582 w 13175672"/>
              <a:gd name="connsiteY2" fmla="*/ 13812982 h 13812982"/>
              <a:gd name="connsiteX3" fmla="*/ 124691 w 13175672"/>
              <a:gd name="connsiteY3" fmla="*/ 13812982 h 13812982"/>
              <a:gd name="connsiteX4" fmla="*/ 0 w 13175672"/>
              <a:gd name="connsiteY4" fmla="*/ 0 h 13812982"/>
              <a:gd name="connsiteX0" fmla="*/ 166254 w 13050981"/>
              <a:gd name="connsiteY0" fmla="*/ 304800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166254 w 13050981"/>
              <a:gd name="connsiteY4" fmla="*/ 304800 h 13799127"/>
              <a:gd name="connsiteX0" fmla="*/ 0 w 13064836"/>
              <a:gd name="connsiteY0" fmla="*/ 83127 h 13799127"/>
              <a:gd name="connsiteX1" fmla="*/ 13064836 w 13064836"/>
              <a:gd name="connsiteY1" fmla="*/ 0 h 13799127"/>
              <a:gd name="connsiteX2" fmla="*/ 8977746 w 13064836"/>
              <a:gd name="connsiteY2" fmla="*/ 13799127 h 13799127"/>
              <a:gd name="connsiteX3" fmla="*/ 13855 w 13064836"/>
              <a:gd name="connsiteY3" fmla="*/ 13799127 h 13799127"/>
              <a:gd name="connsiteX4" fmla="*/ 0 w 13064836"/>
              <a:gd name="connsiteY4" fmla="*/ 83127 h 13799127"/>
              <a:gd name="connsiteX0" fmla="*/ 0 w 10030691"/>
              <a:gd name="connsiteY0" fmla="*/ 0 h 13716000"/>
              <a:gd name="connsiteX1" fmla="*/ 10030691 w 10030691"/>
              <a:gd name="connsiteY1" fmla="*/ 290945 h 13716000"/>
              <a:gd name="connsiteX2" fmla="*/ 8977746 w 10030691"/>
              <a:gd name="connsiteY2" fmla="*/ 13716000 h 13716000"/>
              <a:gd name="connsiteX3" fmla="*/ 13855 w 10030691"/>
              <a:gd name="connsiteY3" fmla="*/ 13716000 h 13716000"/>
              <a:gd name="connsiteX4" fmla="*/ 0 w 10030691"/>
              <a:gd name="connsiteY4" fmla="*/ 0 h 13716000"/>
              <a:gd name="connsiteX0" fmla="*/ 0 w 10432473"/>
              <a:gd name="connsiteY0" fmla="*/ 13855 h 13729855"/>
              <a:gd name="connsiteX1" fmla="*/ 10432473 w 10432473"/>
              <a:gd name="connsiteY1" fmla="*/ 0 h 13729855"/>
              <a:gd name="connsiteX2" fmla="*/ 8977746 w 10432473"/>
              <a:gd name="connsiteY2" fmla="*/ 13729855 h 13729855"/>
              <a:gd name="connsiteX3" fmla="*/ 13855 w 10432473"/>
              <a:gd name="connsiteY3" fmla="*/ 13729855 h 13729855"/>
              <a:gd name="connsiteX4" fmla="*/ 0 w 10432473"/>
              <a:gd name="connsiteY4" fmla="*/ 13855 h 13729855"/>
              <a:gd name="connsiteX0" fmla="*/ 0 w 12898582"/>
              <a:gd name="connsiteY0" fmla="*/ 13855 h 13729855"/>
              <a:gd name="connsiteX1" fmla="*/ 12898582 w 12898582"/>
              <a:gd name="connsiteY1" fmla="*/ 0 h 13729855"/>
              <a:gd name="connsiteX2" fmla="*/ 8977746 w 12898582"/>
              <a:gd name="connsiteY2" fmla="*/ 13729855 h 13729855"/>
              <a:gd name="connsiteX3" fmla="*/ 13855 w 12898582"/>
              <a:gd name="connsiteY3" fmla="*/ 13729855 h 13729855"/>
              <a:gd name="connsiteX4" fmla="*/ 0 w 12898582"/>
              <a:gd name="connsiteY4" fmla="*/ 13855 h 1372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582" h="13729855">
                <a:moveTo>
                  <a:pt x="0" y="13855"/>
                </a:moveTo>
                <a:lnTo>
                  <a:pt x="12898582" y="0"/>
                </a:lnTo>
                <a:lnTo>
                  <a:pt x="8977746" y="13729855"/>
                </a:lnTo>
                <a:lnTo>
                  <a:pt x="13855" y="13729855"/>
                </a:lnTo>
                <a:cubicBezTo>
                  <a:pt x="9237" y="9157855"/>
                  <a:pt x="4618" y="4585855"/>
                  <a:pt x="0" y="1385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AFA99A25-679D-8A47-9E57-A53D6534C58A}"/>
              </a:ext>
            </a:extLst>
          </p:cNvPr>
          <p:cNvSpPr/>
          <p:nvPr userDrawn="1"/>
        </p:nvSpPr>
        <p:spPr>
          <a:xfrm rot="960000">
            <a:off x="4601504" y="-573123"/>
            <a:ext cx="1770706" cy="80140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4" name="Tijdelijke aanduiding afbeelding">
            <a:extLst>
              <a:ext uri="{FF2B5EF4-FFF2-40B4-BE49-F238E27FC236}">
                <a16:creationId xmlns:a16="http://schemas.microsoft.com/office/drawing/2014/main" id="{FFA1E4C9-403A-1448-8CE6-A84449037562}"/>
              </a:ext>
            </a:extLst>
          </p:cNvPr>
          <p:cNvSpPr>
            <a:spLocks noGrp="1"/>
          </p:cNvSpPr>
          <p:nvPr>
            <p:ph type="pic" sz="quarter" idx="13"/>
          </p:nvPr>
        </p:nvSpPr>
        <p:spPr>
          <a:xfrm>
            <a:off x="5418065" y="-12764"/>
            <a:ext cx="6786995" cy="688019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5758" h="13760381">
                <a:moveTo>
                  <a:pt x="3949688" y="1812"/>
                </a:moveTo>
                <a:lnTo>
                  <a:pt x="13575758" y="0"/>
                </a:lnTo>
                <a:cubicBezTo>
                  <a:pt x="13571140" y="4580509"/>
                  <a:pt x="13566521" y="9161018"/>
                  <a:pt x="13561903" y="13741527"/>
                </a:cubicBezTo>
                <a:lnTo>
                  <a:pt x="0" y="13760381"/>
                </a:lnTo>
                <a:lnTo>
                  <a:pt x="3949688" y="1812"/>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629204" y="381001"/>
            <a:ext cx="1990226" cy="968085"/>
          </a:xfrm>
          <a:prstGeom prst="rect">
            <a:avLst/>
          </a:prstGeom>
        </p:spPr>
      </p:pic>
      <p:sp>
        <p:nvSpPr>
          <p:cNvPr id="3" name="Subtitel"/>
          <p:cNvSpPr>
            <a:spLocks noGrp="1"/>
          </p:cNvSpPr>
          <p:nvPr>
            <p:ph type="subTitle" idx="1"/>
          </p:nvPr>
        </p:nvSpPr>
        <p:spPr>
          <a:xfrm>
            <a:off x="601499" y="4801164"/>
            <a:ext cx="4270654" cy="777667"/>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a:t>Klikken om de ondertitelstijl van het model te bewerken</a:t>
            </a:r>
            <a:endParaRPr lang="en-US" dirty="0"/>
          </a:p>
        </p:txBody>
      </p:sp>
      <p:sp>
        <p:nvSpPr>
          <p:cNvPr id="2" name="Titel"/>
          <p:cNvSpPr>
            <a:spLocks noGrp="1"/>
          </p:cNvSpPr>
          <p:nvPr>
            <p:ph type="ctrTitle" hasCustomPrompt="1"/>
          </p:nvPr>
        </p:nvSpPr>
        <p:spPr>
          <a:xfrm>
            <a:off x="601499" y="2338324"/>
            <a:ext cx="4667644" cy="2153653"/>
          </a:xfrm>
        </p:spPr>
        <p:txBody>
          <a:bodyPr anchor="t">
            <a:norm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412857046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dia met beeld-BLAUW">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7769463" y="-466340"/>
            <a:ext cx="636825" cy="8014076"/>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8237635" y="-441586"/>
            <a:ext cx="816409" cy="8014076"/>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614946" y="2806996"/>
            <a:ext cx="7494192"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7515454"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7483412"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689171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kstdia met beeld-GROEN">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7769463" y="-466340"/>
            <a:ext cx="636825" cy="8014076"/>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8237635" y="-441586"/>
            <a:ext cx="816409" cy="8014076"/>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614946" y="2806996"/>
            <a:ext cx="7494192"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7515454"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7483412"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1458119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dia met beeld-ROOD">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7769463" y="-466340"/>
            <a:ext cx="636825" cy="8014076"/>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8237635" y="-441586"/>
            <a:ext cx="816409" cy="8014076"/>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614946" y="2806996"/>
            <a:ext cx="7494192"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7515454"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7483412"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1420071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dia-GEEL">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11656927" y="2478274"/>
            <a:ext cx="636825" cy="47377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909101" y="4163834"/>
            <a:ext cx="816409" cy="30441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658251" y="6316617"/>
            <a:ext cx="444535" cy="444593"/>
          </a:xfrm>
          <a:prstGeom prst="rect">
            <a:avLst/>
          </a:prstGeom>
        </p:spPr>
      </p:pic>
      <p:sp>
        <p:nvSpPr>
          <p:cNvPr id="3" name="Inhoud"/>
          <p:cNvSpPr>
            <a:spLocks noGrp="1"/>
          </p:cNvSpPr>
          <p:nvPr>
            <p:ph idx="1"/>
          </p:nvPr>
        </p:nvSpPr>
        <p:spPr>
          <a:xfrm>
            <a:off x="615520" y="2806996"/>
            <a:ext cx="10502710"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Tree>
    <p:extLst>
      <p:ext uri="{BB962C8B-B14F-4D97-AF65-F5344CB8AC3E}">
        <p14:creationId xmlns:p14="http://schemas.microsoft.com/office/powerpoint/2010/main" val="64547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dia-BLAUW">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11656927" y="2478274"/>
            <a:ext cx="636825" cy="4737780"/>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909101" y="4163834"/>
            <a:ext cx="816409" cy="3044169"/>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658251" y="6316617"/>
            <a:ext cx="444535" cy="444593"/>
          </a:xfrm>
          <a:prstGeom prst="rect">
            <a:avLst/>
          </a:prstGeom>
        </p:spPr>
      </p:pic>
      <p:sp>
        <p:nvSpPr>
          <p:cNvPr id="3" name="Inhoud"/>
          <p:cNvSpPr>
            <a:spLocks noGrp="1"/>
          </p:cNvSpPr>
          <p:nvPr>
            <p:ph idx="1"/>
          </p:nvPr>
        </p:nvSpPr>
        <p:spPr>
          <a:xfrm>
            <a:off x="615520" y="2806996"/>
            <a:ext cx="10502710"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Tree>
    <p:extLst>
      <p:ext uri="{BB962C8B-B14F-4D97-AF65-F5344CB8AC3E}">
        <p14:creationId xmlns:p14="http://schemas.microsoft.com/office/powerpoint/2010/main" val="1600055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dia-GROEN">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11656927" y="2478274"/>
            <a:ext cx="636825" cy="4737780"/>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909101" y="4163834"/>
            <a:ext cx="816409" cy="3044169"/>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658251" y="6316617"/>
            <a:ext cx="444535" cy="444593"/>
          </a:xfrm>
          <a:prstGeom prst="rect">
            <a:avLst/>
          </a:prstGeom>
        </p:spPr>
      </p:pic>
      <p:sp>
        <p:nvSpPr>
          <p:cNvPr id="3" name="Inhoud"/>
          <p:cNvSpPr>
            <a:spLocks noGrp="1"/>
          </p:cNvSpPr>
          <p:nvPr>
            <p:ph idx="1"/>
          </p:nvPr>
        </p:nvSpPr>
        <p:spPr>
          <a:xfrm>
            <a:off x="615520" y="2806996"/>
            <a:ext cx="10502710"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Tree>
    <p:extLst>
      <p:ext uri="{BB962C8B-B14F-4D97-AF65-F5344CB8AC3E}">
        <p14:creationId xmlns:p14="http://schemas.microsoft.com/office/powerpoint/2010/main" val="1011608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dia-ROOD">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11656927" y="2478274"/>
            <a:ext cx="636825" cy="4737780"/>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909101" y="4163834"/>
            <a:ext cx="816409" cy="3044169"/>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658251" y="6316617"/>
            <a:ext cx="444535" cy="444593"/>
          </a:xfrm>
          <a:prstGeom prst="rect">
            <a:avLst/>
          </a:prstGeom>
        </p:spPr>
      </p:pic>
      <p:sp>
        <p:nvSpPr>
          <p:cNvPr id="3" name="Inhoud"/>
          <p:cNvSpPr>
            <a:spLocks noGrp="1"/>
          </p:cNvSpPr>
          <p:nvPr>
            <p:ph idx="1"/>
          </p:nvPr>
        </p:nvSpPr>
        <p:spPr>
          <a:xfrm>
            <a:off x="615520" y="2806996"/>
            <a:ext cx="10502710"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Tree>
    <p:extLst>
      <p:ext uri="{BB962C8B-B14F-4D97-AF65-F5344CB8AC3E}">
        <p14:creationId xmlns:p14="http://schemas.microsoft.com/office/powerpoint/2010/main" val="1026228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dia-ROZE">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11656927" y="2478274"/>
            <a:ext cx="636825" cy="47377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909101" y="4163834"/>
            <a:ext cx="816409" cy="30441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658251" y="6316617"/>
            <a:ext cx="444535" cy="444593"/>
          </a:xfrm>
          <a:prstGeom prst="rect">
            <a:avLst/>
          </a:prstGeom>
        </p:spPr>
      </p:pic>
      <p:sp>
        <p:nvSpPr>
          <p:cNvPr id="3" name="Inhoud"/>
          <p:cNvSpPr>
            <a:spLocks noGrp="1"/>
          </p:cNvSpPr>
          <p:nvPr>
            <p:ph idx="1"/>
          </p:nvPr>
        </p:nvSpPr>
        <p:spPr>
          <a:xfrm>
            <a:off x="615520" y="2806996"/>
            <a:ext cx="10502710"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Tree>
    <p:extLst>
      <p:ext uri="{BB962C8B-B14F-4D97-AF65-F5344CB8AC3E}">
        <p14:creationId xmlns:p14="http://schemas.microsoft.com/office/powerpoint/2010/main" val="604083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dia-2koloms-GEEL">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11656035" y="2484621"/>
            <a:ext cx="636825" cy="47313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969113" y="3736771"/>
            <a:ext cx="816409" cy="3479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2806996"/>
            <a:ext cx="5021657"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2806996"/>
            <a:ext cx="5021656"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1236887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dia-2koloms-BLAUW">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11656035" y="2484621"/>
            <a:ext cx="636825" cy="4731308"/>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969113" y="3736771"/>
            <a:ext cx="816409" cy="3479667"/>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2806996"/>
            <a:ext cx="5021657"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2806996"/>
            <a:ext cx="5021656"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080376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Beeld-BLAUW">
    <p:bg>
      <p:bgRef idx="1001">
        <a:schemeClr val="bg1"/>
      </p:bgRef>
    </p:bg>
    <p:spTree>
      <p:nvGrpSpPr>
        <p:cNvPr id="1" name=""/>
        <p:cNvGrpSpPr/>
        <p:nvPr/>
      </p:nvGrpSpPr>
      <p:grpSpPr>
        <a:xfrm>
          <a:off x="0" y="0"/>
          <a:ext cx="0" cy="0"/>
          <a:chOff x="0" y="0"/>
          <a:chExt cx="0" cy="0"/>
        </a:xfrm>
      </p:grpSpPr>
      <p:sp>
        <p:nvSpPr>
          <p:cNvPr id="10" name="Vlak links">
            <a:extLst>
              <a:ext uri="{FF2B5EF4-FFF2-40B4-BE49-F238E27FC236}">
                <a16:creationId xmlns:a16="http://schemas.microsoft.com/office/drawing/2014/main" id="{161B2B1C-EDC4-1241-B6C4-57348FCB2B18}"/>
              </a:ext>
            </a:extLst>
          </p:cNvPr>
          <p:cNvSpPr/>
          <p:nvPr userDrawn="1"/>
        </p:nvSpPr>
        <p:spPr>
          <a:xfrm>
            <a:off x="-6926" y="-6928"/>
            <a:ext cx="6448451" cy="6864928"/>
          </a:xfrm>
          <a:custGeom>
            <a:avLst/>
            <a:gdLst>
              <a:gd name="connsiteX0" fmla="*/ 0 w 8963891"/>
              <a:gd name="connsiteY0" fmla="*/ 0 h 13716000"/>
              <a:gd name="connsiteX1" fmla="*/ 8963891 w 8963891"/>
              <a:gd name="connsiteY1" fmla="*/ 0 h 13716000"/>
              <a:gd name="connsiteX2" fmla="*/ 8963891 w 8963891"/>
              <a:gd name="connsiteY2" fmla="*/ 13716000 h 13716000"/>
              <a:gd name="connsiteX3" fmla="*/ 0 w 8963891"/>
              <a:gd name="connsiteY3" fmla="*/ 13716000 h 13716000"/>
              <a:gd name="connsiteX4" fmla="*/ 0 w 8963891"/>
              <a:gd name="connsiteY4" fmla="*/ 0 h 13716000"/>
              <a:gd name="connsiteX0" fmla="*/ 0 w 13009418"/>
              <a:gd name="connsiteY0" fmla="*/ 13854 h 13729854"/>
              <a:gd name="connsiteX1" fmla="*/ 13009418 w 13009418"/>
              <a:gd name="connsiteY1" fmla="*/ 0 h 13729854"/>
              <a:gd name="connsiteX2" fmla="*/ 8963891 w 13009418"/>
              <a:gd name="connsiteY2" fmla="*/ 13729854 h 13729854"/>
              <a:gd name="connsiteX3" fmla="*/ 0 w 13009418"/>
              <a:gd name="connsiteY3" fmla="*/ 13729854 h 13729854"/>
              <a:gd name="connsiteX4" fmla="*/ 0 w 13009418"/>
              <a:gd name="connsiteY4" fmla="*/ 13854 h 13729854"/>
              <a:gd name="connsiteX0" fmla="*/ 0 w 13050981"/>
              <a:gd name="connsiteY0" fmla="*/ 83127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0 w 13050981"/>
              <a:gd name="connsiteY4" fmla="*/ 83127 h 13799127"/>
              <a:gd name="connsiteX0" fmla="*/ 0 w 13175672"/>
              <a:gd name="connsiteY0" fmla="*/ 0 h 13812982"/>
              <a:gd name="connsiteX1" fmla="*/ 13175672 w 13175672"/>
              <a:gd name="connsiteY1" fmla="*/ 13855 h 13812982"/>
              <a:gd name="connsiteX2" fmla="*/ 9088582 w 13175672"/>
              <a:gd name="connsiteY2" fmla="*/ 13812982 h 13812982"/>
              <a:gd name="connsiteX3" fmla="*/ 124691 w 13175672"/>
              <a:gd name="connsiteY3" fmla="*/ 13812982 h 13812982"/>
              <a:gd name="connsiteX4" fmla="*/ 0 w 13175672"/>
              <a:gd name="connsiteY4" fmla="*/ 0 h 13812982"/>
              <a:gd name="connsiteX0" fmla="*/ 166254 w 13050981"/>
              <a:gd name="connsiteY0" fmla="*/ 304800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166254 w 13050981"/>
              <a:gd name="connsiteY4" fmla="*/ 304800 h 13799127"/>
              <a:gd name="connsiteX0" fmla="*/ 0 w 13064836"/>
              <a:gd name="connsiteY0" fmla="*/ 83127 h 13799127"/>
              <a:gd name="connsiteX1" fmla="*/ 13064836 w 13064836"/>
              <a:gd name="connsiteY1" fmla="*/ 0 h 13799127"/>
              <a:gd name="connsiteX2" fmla="*/ 8977746 w 13064836"/>
              <a:gd name="connsiteY2" fmla="*/ 13799127 h 13799127"/>
              <a:gd name="connsiteX3" fmla="*/ 13855 w 13064836"/>
              <a:gd name="connsiteY3" fmla="*/ 13799127 h 13799127"/>
              <a:gd name="connsiteX4" fmla="*/ 0 w 13064836"/>
              <a:gd name="connsiteY4" fmla="*/ 83127 h 13799127"/>
              <a:gd name="connsiteX0" fmla="*/ 0 w 10030691"/>
              <a:gd name="connsiteY0" fmla="*/ 0 h 13716000"/>
              <a:gd name="connsiteX1" fmla="*/ 10030691 w 10030691"/>
              <a:gd name="connsiteY1" fmla="*/ 290945 h 13716000"/>
              <a:gd name="connsiteX2" fmla="*/ 8977746 w 10030691"/>
              <a:gd name="connsiteY2" fmla="*/ 13716000 h 13716000"/>
              <a:gd name="connsiteX3" fmla="*/ 13855 w 10030691"/>
              <a:gd name="connsiteY3" fmla="*/ 13716000 h 13716000"/>
              <a:gd name="connsiteX4" fmla="*/ 0 w 10030691"/>
              <a:gd name="connsiteY4" fmla="*/ 0 h 13716000"/>
              <a:gd name="connsiteX0" fmla="*/ 0 w 10432473"/>
              <a:gd name="connsiteY0" fmla="*/ 13855 h 13729855"/>
              <a:gd name="connsiteX1" fmla="*/ 10432473 w 10432473"/>
              <a:gd name="connsiteY1" fmla="*/ 0 h 13729855"/>
              <a:gd name="connsiteX2" fmla="*/ 8977746 w 10432473"/>
              <a:gd name="connsiteY2" fmla="*/ 13729855 h 13729855"/>
              <a:gd name="connsiteX3" fmla="*/ 13855 w 10432473"/>
              <a:gd name="connsiteY3" fmla="*/ 13729855 h 13729855"/>
              <a:gd name="connsiteX4" fmla="*/ 0 w 10432473"/>
              <a:gd name="connsiteY4" fmla="*/ 13855 h 13729855"/>
              <a:gd name="connsiteX0" fmla="*/ 0 w 12898582"/>
              <a:gd name="connsiteY0" fmla="*/ 13855 h 13729855"/>
              <a:gd name="connsiteX1" fmla="*/ 12898582 w 12898582"/>
              <a:gd name="connsiteY1" fmla="*/ 0 h 13729855"/>
              <a:gd name="connsiteX2" fmla="*/ 8977746 w 12898582"/>
              <a:gd name="connsiteY2" fmla="*/ 13729855 h 13729855"/>
              <a:gd name="connsiteX3" fmla="*/ 13855 w 12898582"/>
              <a:gd name="connsiteY3" fmla="*/ 13729855 h 13729855"/>
              <a:gd name="connsiteX4" fmla="*/ 0 w 12898582"/>
              <a:gd name="connsiteY4" fmla="*/ 13855 h 1372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582" h="13729855">
                <a:moveTo>
                  <a:pt x="0" y="13855"/>
                </a:moveTo>
                <a:lnTo>
                  <a:pt x="12898582" y="0"/>
                </a:lnTo>
                <a:lnTo>
                  <a:pt x="8977746" y="13729855"/>
                </a:lnTo>
                <a:lnTo>
                  <a:pt x="13855" y="13729855"/>
                </a:lnTo>
                <a:cubicBezTo>
                  <a:pt x="9237" y="9157855"/>
                  <a:pt x="4618" y="4585855"/>
                  <a:pt x="0" y="13855"/>
                </a:cubicBezTo>
                <a:close/>
              </a:path>
            </a:pathLst>
          </a:cu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AFA99A25-679D-8A47-9E57-A53D6534C58A}"/>
              </a:ext>
            </a:extLst>
          </p:cNvPr>
          <p:cNvSpPr/>
          <p:nvPr userDrawn="1"/>
        </p:nvSpPr>
        <p:spPr>
          <a:xfrm rot="960000">
            <a:off x="4601504" y="-573123"/>
            <a:ext cx="1770706" cy="8014076"/>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4" name="Tijdelijke aanduiding afbeelding">
            <a:extLst>
              <a:ext uri="{FF2B5EF4-FFF2-40B4-BE49-F238E27FC236}">
                <a16:creationId xmlns:a16="http://schemas.microsoft.com/office/drawing/2014/main" id="{FFA1E4C9-403A-1448-8CE6-A84449037562}"/>
              </a:ext>
            </a:extLst>
          </p:cNvPr>
          <p:cNvSpPr>
            <a:spLocks noGrp="1"/>
          </p:cNvSpPr>
          <p:nvPr>
            <p:ph type="pic" sz="quarter" idx="13"/>
          </p:nvPr>
        </p:nvSpPr>
        <p:spPr>
          <a:xfrm>
            <a:off x="5418065" y="-12764"/>
            <a:ext cx="6786995" cy="688019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5758" h="13760381">
                <a:moveTo>
                  <a:pt x="3949688" y="1812"/>
                </a:moveTo>
                <a:lnTo>
                  <a:pt x="13575758" y="0"/>
                </a:lnTo>
                <a:cubicBezTo>
                  <a:pt x="13571140" y="4580509"/>
                  <a:pt x="13566521" y="9161018"/>
                  <a:pt x="13561903" y="13741527"/>
                </a:cubicBezTo>
                <a:lnTo>
                  <a:pt x="0" y="13760381"/>
                </a:lnTo>
                <a:lnTo>
                  <a:pt x="3949688" y="1812"/>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629204" y="381001"/>
            <a:ext cx="1990226" cy="968085"/>
          </a:xfrm>
          <a:prstGeom prst="rect">
            <a:avLst/>
          </a:prstGeom>
        </p:spPr>
      </p:pic>
      <p:sp>
        <p:nvSpPr>
          <p:cNvPr id="3" name="Subtitel"/>
          <p:cNvSpPr>
            <a:spLocks noGrp="1"/>
          </p:cNvSpPr>
          <p:nvPr>
            <p:ph type="subTitle" idx="1"/>
          </p:nvPr>
        </p:nvSpPr>
        <p:spPr>
          <a:xfrm>
            <a:off x="601499" y="4801164"/>
            <a:ext cx="4270654" cy="777667"/>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a:t>Klikken om de ondertitelstijl van het model te bewerken</a:t>
            </a:r>
            <a:endParaRPr lang="en-US" dirty="0"/>
          </a:p>
        </p:txBody>
      </p:sp>
      <p:sp>
        <p:nvSpPr>
          <p:cNvPr id="2" name="Titel"/>
          <p:cNvSpPr>
            <a:spLocks noGrp="1"/>
          </p:cNvSpPr>
          <p:nvPr>
            <p:ph type="ctrTitle" hasCustomPrompt="1"/>
          </p:nvPr>
        </p:nvSpPr>
        <p:spPr>
          <a:xfrm>
            <a:off x="601499" y="2338324"/>
            <a:ext cx="4667644" cy="2153653"/>
          </a:xfrm>
        </p:spPr>
        <p:txBody>
          <a:bodyPr anchor="t">
            <a:norm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52325960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dia-2koloms-GROEN">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11656035" y="2484621"/>
            <a:ext cx="636825" cy="4731308"/>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969113" y="3736771"/>
            <a:ext cx="816409" cy="3479667"/>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2806996"/>
            <a:ext cx="5021657"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2806996"/>
            <a:ext cx="5021656"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703010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dia-2koloms-ROZE">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11656035" y="2484621"/>
            <a:ext cx="636825" cy="4731308"/>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969113" y="3736771"/>
            <a:ext cx="816409" cy="3479667"/>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2806996"/>
            <a:ext cx="5021657"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2806996"/>
            <a:ext cx="5021656"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3335950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eelddia-GEEL">
    <p:spTree>
      <p:nvGrpSpPr>
        <p:cNvPr id="1" name=""/>
        <p:cNvGrpSpPr/>
        <p:nvPr/>
      </p:nvGrpSpPr>
      <p:grpSpPr>
        <a:xfrm>
          <a:off x="0" y="0"/>
          <a:ext cx="0" cy="0"/>
          <a:chOff x="0" y="0"/>
          <a:chExt cx="0" cy="0"/>
        </a:xfrm>
      </p:grpSpPr>
      <p:sp>
        <p:nvSpPr>
          <p:cNvPr id="5" name="Vlak schuine baan rechts">
            <a:extLst>
              <a:ext uri="{FF2B5EF4-FFF2-40B4-BE49-F238E27FC236}">
                <a16:creationId xmlns:a16="http://schemas.microsoft.com/office/drawing/2014/main" id="{A27E8C90-240E-9945-A559-A87669ADC5A1}"/>
              </a:ext>
            </a:extLst>
          </p:cNvPr>
          <p:cNvSpPr/>
          <p:nvPr userDrawn="1"/>
        </p:nvSpPr>
        <p:spPr>
          <a:xfrm rot="960000">
            <a:off x="11096033" y="-216009"/>
            <a:ext cx="1204457" cy="7465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6" name="Vlak schuine baan rechtsonder">
            <a:extLst>
              <a:ext uri="{FF2B5EF4-FFF2-40B4-BE49-F238E27FC236}">
                <a16:creationId xmlns:a16="http://schemas.microsoft.com/office/drawing/2014/main" id="{E4598019-5692-8B40-8998-BFDBED66E17D}"/>
              </a:ext>
            </a:extLst>
          </p:cNvPr>
          <p:cNvSpPr/>
          <p:nvPr userDrawn="1"/>
        </p:nvSpPr>
        <p:spPr>
          <a:xfrm rot="960000">
            <a:off x="11699250" y="3608926"/>
            <a:ext cx="956742" cy="36297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linksboven">
            <a:extLst>
              <a:ext uri="{FF2B5EF4-FFF2-40B4-BE49-F238E27FC236}">
                <a16:creationId xmlns:a16="http://schemas.microsoft.com/office/drawing/2014/main" id="{8100B2F3-D596-1B4F-A277-C590C883B8AF}"/>
              </a:ext>
            </a:extLst>
          </p:cNvPr>
          <p:cNvSpPr/>
          <p:nvPr userDrawn="1"/>
        </p:nvSpPr>
        <p:spPr>
          <a:xfrm rot="960000">
            <a:off x="-750664" y="-582718"/>
            <a:ext cx="1624768" cy="62912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0" name="Logo W rond witgeel">
            <a:extLst>
              <a:ext uri="{FF2B5EF4-FFF2-40B4-BE49-F238E27FC236}">
                <a16:creationId xmlns:a16="http://schemas.microsoft.com/office/drawing/2014/main" id="{6985607C-74B6-9341-A629-EF93B0104D45}"/>
              </a:ext>
            </a:extLst>
          </p:cNvPr>
          <p:cNvPicPr>
            <a:picLocks noChangeAspect="1"/>
          </p:cNvPicPr>
          <p:nvPr userDrawn="1"/>
        </p:nvPicPr>
        <p:blipFill>
          <a:blip r:embed="rId2"/>
          <a:srcRect/>
          <a:stretch/>
        </p:blipFill>
        <p:spPr>
          <a:xfrm>
            <a:off x="11038969" y="6316617"/>
            <a:ext cx="444535" cy="444593"/>
          </a:xfrm>
          <a:prstGeom prst="rect">
            <a:avLst/>
          </a:prstGeom>
        </p:spPr>
      </p:pic>
      <p:sp>
        <p:nvSpPr>
          <p:cNvPr id="11" name="Tijdelijke aanduiding afbeelding">
            <a:extLst>
              <a:ext uri="{FF2B5EF4-FFF2-40B4-BE49-F238E27FC236}">
                <a16:creationId xmlns:a16="http://schemas.microsoft.com/office/drawing/2014/main" id="{F22425E0-A088-334C-AE2D-918E836CAD4E}"/>
              </a:ext>
            </a:extLst>
          </p:cNvPr>
          <p:cNvSpPr>
            <a:spLocks noGrp="1"/>
          </p:cNvSpPr>
          <p:nvPr>
            <p:ph type="pic" sz="quarter" idx="13"/>
          </p:nvPr>
        </p:nvSpPr>
        <p:spPr>
          <a:xfrm>
            <a:off x="-24407" y="-12763"/>
            <a:ext cx="12219525" cy="6890823"/>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solidFill>
            <a:schemeClr val="bg1">
              <a:lumMod val="85000"/>
            </a:schemeClr>
          </a:solidFill>
          <a:ln>
            <a:noFill/>
          </a:ln>
        </p:spPr>
        <p:txBody>
          <a:bodyPr anchor="ctr"/>
          <a:lstStyle>
            <a:lvl1pPr algn="ctr">
              <a:defRPr/>
            </a:lvl1pPr>
          </a:lstStyle>
          <a:p>
            <a:r>
              <a:rPr lang="nl-NL"/>
              <a:t>Klik op het pictogram als u een afbeelding wilt toevoegen</a:t>
            </a:r>
            <a:endParaRPr lang="nl-NL" dirty="0"/>
          </a:p>
        </p:txBody>
      </p:sp>
      <p:sp>
        <p:nvSpPr>
          <p:cNvPr id="3" name="Voettekst"/>
          <p:cNvSpPr>
            <a:spLocks noGrp="1"/>
          </p:cNvSpPr>
          <p:nvPr>
            <p:ph type="ftr" sz="quarter" idx="11"/>
          </p:nvPr>
        </p:nvSpPr>
        <p:spPr>
          <a:xfrm>
            <a:off x="1597821" y="6356351"/>
            <a:ext cx="3241785" cy="365125"/>
          </a:xfrm>
        </p:spPr>
        <p:txBody>
          <a:bodyPr/>
          <a:lstStyle/>
          <a:p>
            <a:endParaRPr lang="nl-NL"/>
          </a:p>
        </p:txBody>
      </p:sp>
      <p:sp>
        <p:nvSpPr>
          <p:cNvPr id="4" name="Slidenummer"/>
          <p:cNvSpPr>
            <a:spLocks noGrp="1"/>
          </p:cNvSpPr>
          <p:nvPr>
            <p:ph type="sldNum" sz="quarter" idx="12"/>
          </p:nvPr>
        </p:nvSpPr>
        <p:spPr>
          <a:xfrm>
            <a:off x="615520" y="6356351"/>
            <a:ext cx="803674" cy="365125"/>
          </a:xfrm>
        </p:spPr>
        <p:txBody>
          <a:bodyPr/>
          <a:lstStyle/>
          <a:p>
            <a:fld id="{B3761A81-E545-3C41-97A5-08DA8ED0F4C4}" type="slidenum">
              <a:rPr lang="nl-NL" smtClean="0"/>
              <a:t>‹nr.›</a:t>
            </a:fld>
            <a:endParaRPr lang="nl-NL"/>
          </a:p>
        </p:txBody>
      </p:sp>
    </p:spTree>
    <p:extLst>
      <p:ext uri="{BB962C8B-B14F-4D97-AF65-F5344CB8AC3E}">
        <p14:creationId xmlns:p14="http://schemas.microsoft.com/office/powerpoint/2010/main" val="3679061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eelddia-BLAUW">
    <p:spTree>
      <p:nvGrpSpPr>
        <p:cNvPr id="1" name=""/>
        <p:cNvGrpSpPr/>
        <p:nvPr/>
      </p:nvGrpSpPr>
      <p:grpSpPr>
        <a:xfrm>
          <a:off x="0" y="0"/>
          <a:ext cx="0" cy="0"/>
          <a:chOff x="0" y="0"/>
          <a:chExt cx="0" cy="0"/>
        </a:xfrm>
      </p:grpSpPr>
      <p:sp>
        <p:nvSpPr>
          <p:cNvPr id="5" name="Vlak schuine baan rechts">
            <a:extLst>
              <a:ext uri="{FF2B5EF4-FFF2-40B4-BE49-F238E27FC236}">
                <a16:creationId xmlns:a16="http://schemas.microsoft.com/office/drawing/2014/main" id="{A27E8C90-240E-9945-A559-A87669ADC5A1}"/>
              </a:ext>
            </a:extLst>
          </p:cNvPr>
          <p:cNvSpPr/>
          <p:nvPr userDrawn="1"/>
        </p:nvSpPr>
        <p:spPr>
          <a:xfrm rot="960000">
            <a:off x="11096033" y="-216009"/>
            <a:ext cx="1204457" cy="7465402"/>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6" name="Vlak schuine baan rechtsonder">
            <a:extLst>
              <a:ext uri="{FF2B5EF4-FFF2-40B4-BE49-F238E27FC236}">
                <a16:creationId xmlns:a16="http://schemas.microsoft.com/office/drawing/2014/main" id="{E4598019-5692-8B40-8998-BFDBED66E17D}"/>
              </a:ext>
            </a:extLst>
          </p:cNvPr>
          <p:cNvSpPr/>
          <p:nvPr userDrawn="1"/>
        </p:nvSpPr>
        <p:spPr>
          <a:xfrm rot="960000">
            <a:off x="11699250" y="3608926"/>
            <a:ext cx="956742" cy="3629763"/>
          </a:xfrm>
          <a:prstGeom prst="rect">
            <a:avLst/>
          </a:prstGeom>
          <a:solidFill>
            <a:srgbClr val="459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linksboven">
            <a:extLst>
              <a:ext uri="{FF2B5EF4-FFF2-40B4-BE49-F238E27FC236}">
                <a16:creationId xmlns:a16="http://schemas.microsoft.com/office/drawing/2014/main" id="{8100B2F3-D596-1B4F-A277-C590C883B8AF}"/>
              </a:ext>
            </a:extLst>
          </p:cNvPr>
          <p:cNvSpPr/>
          <p:nvPr userDrawn="1"/>
        </p:nvSpPr>
        <p:spPr>
          <a:xfrm rot="960000">
            <a:off x="-750664" y="-582718"/>
            <a:ext cx="1624768" cy="6291276"/>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0" name="Logo W rond witgeel">
            <a:extLst>
              <a:ext uri="{FF2B5EF4-FFF2-40B4-BE49-F238E27FC236}">
                <a16:creationId xmlns:a16="http://schemas.microsoft.com/office/drawing/2014/main" id="{6985607C-74B6-9341-A629-EF93B0104D45}"/>
              </a:ext>
            </a:extLst>
          </p:cNvPr>
          <p:cNvPicPr>
            <a:picLocks noChangeAspect="1"/>
          </p:cNvPicPr>
          <p:nvPr userDrawn="1"/>
        </p:nvPicPr>
        <p:blipFill>
          <a:blip r:embed="rId2"/>
          <a:srcRect/>
          <a:stretch/>
        </p:blipFill>
        <p:spPr>
          <a:xfrm>
            <a:off x="11038969" y="6316617"/>
            <a:ext cx="444535" cy="444593"/>
          </a:xfrm>
          <a:prstGeom prst="rect">
            <a:avLst/>
          </a:prstGeom>
        </p:spPr>
      </p:pic>
      <p:sp>
        <p:nvSpPr>
          <p:cNvPr id="11" name="Tijdelijke aanduiding afbeelding">
            <a:extLst>
              <a:ext uri="{FF2B5EF4-FFF2-40B4-BE49-F238E27FC236}">
                <a16:creationId xmlns:a16="http://schemas.microsoft.com/office/drawing/2014/main" id="{F22425E0-A088-334C-AE2D-918E836CAD4E}"/>
              </a:ext>
            </a:extLst>
          </p:cNvPr>
          <p:cNvSpPr>
            <a:spLocks noGrp="1"/>
          </p:cNvSpPr>
          <p:nvPr>
            <p:ph type="pic" sz="quarter" idx="13"/>
          </p:nvPr>
        </p:nvSpPr>
        <p:spPr>
          <a:xfrm>
            <a:off x="-24407" y="-12763"/>
            <a:ext cx="12219525" cy="6890823"/>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solidFill>
            <a:schemeClr val="bg1">
              <a:lumMod val="85000"/>
            </a:schemeClr>
          </a:solidFill>
          <a:ln>
            <a:noFill/>
          </a:ln>
        </p:spPr>
        <p:txBody>
          <a:bodyPr anchor="ctr"/>
          <a:lstStyle>
            <a:lvl1pPr algn="ctr">
              <a:defRPr/>
            </a:lvl1pPr>
          </a:lstStyle>
          <a:p>
            <a:r>
              <a:rPr lang="nl-NL"/>
              <a:t>Klik op het pictogram als u een afbeelding wilt toevoegen</a:t>
            </a:r>
            <a:endParaRPr lang="nl-NL" dirty="0"/>
          </a:p>
        </p:txBody>
      </p:sp>
      <p:sp>
        <p:nvSpPr>
          <p:cNvPr id="3" name="Voettekst"/>
          <p:cNvSpPr>
            <a:spLocks noGrp="1"/>
          </p:cNvSpPr>
          <p:nvPr>
            <p:ph type="ftr" sz="quarter" idx="11"/>
          </p:nvPr>
        </p:nvSpPr>
        <p:spPr>
          <a:xfrm>
            <a:off x="1597821" y="6356351"/>
            <a:ext cx="3241785" cy="365125"/>
          </a:xfrm>
        </p:spPr>
        <p:txBody>
          <a:bodyPr/>
          <a:lstStyle/>
          <a:p>
            <a:endParaRPr lang="nl-NL"/>
          </a:p>
        </p:txBody>
      </p:sp>
      <p:sp>
        <p:nvSpPr>
          <p:cNvPr id="4" name="Slidenummer"/>
          <p:cNvSpPr>
            <a:spLocks noGrp="1"/>
          </p:cNvSpPr>
          <p:nvPr>
            <p:ph type="sldNum" sz="quarter" idx="12"/>
          </p:nvPr>
        </p:nvSpPr>
        <p:spPr>
          <a:xfrm>
            <a:off x="615520" y="6356351"/>
            <a:ext cx="803674" cy="365125"/>
          </a:xfrm>
        </p:spPr>
        <p:txBody>
          <a:bodyPr/>
          <a:lstStyle/>
          <a:p>
            <a:fld id="{B3761A81-E545-3C41-97A5-08DA8ED0F4C4}" type="slidenum">
              <a:rPr lang="nl-NL" smtClean="0"/>
              <a:t>‹nr.›</a:t>
            </a:fld>
            <a:endParaRPr lang="nl-NL"/>
          </a:p>
        </p:txBody>
      </p:sp>
    </p:spTree>
    <p:extLst>
      <p:ext uri="{BB962C8B-B14F-4D97-AF65-F5344CB8AC3E}">
        <p14:creationId xmlns:p14="http://schemas.microsoft.com/office/powerpoint/2010/main" val="1974845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eelddia-GROEN">
    <p:spTree>
      <p:nvGrpSpPr>
        <p:cNvPr id="1" name=""/>
        <p:cNvGrpSpPr/>
        <p:nvPr/>
      </p:nvGrpSpPr>
      <p:grpSpPr>
        <a:xfrm>
          <a:off x="0" y="0"/>
          <a:ext cx="0" cy="0"/>
          <a:chOff x="0" y="0"/>
          <a:chExt cx="0" cy="0"/>
        </a:xfrm>
      </p:grpSpPr>
      <p:sp>
        <p:nvSpPr>
          <p:cNvPr id="5" name="Vlak schuine baan rechts">
            <a:extLst>
              <a:ext uri="{FF2B5EF4-FFF2-40B4-BE49-F238E27FC236}">
                <a16:creationId xmlns:a16="http://schemas.microsoft.com/office/drawing/2014/main" id="{A27E8C90-240E-9945-A559-A87669ADC5A1}"/>
              </a:ext>
            </a:extLst>
          </p:cNvPr>
          <p:cNvSpPr/>
          <p:nvPr userDrawn="1"/>
        </p:nvSpPr>
        <p:spPr>
          <a:xfrm rot="960000">
            <a:off x="11096033" y="-216009"/>
            <a:ext cx="1204457" cy="7465402"/>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6" name="Vlak schuine baan rechtsonder">
            <a:extLst>
              <a:ext uri="{FF2B5EF4-FFF2-40B4-BE49-F238E27FC236}">
                <a16:creationId xmlns:a16="http://schemas.microsoft.com/office/drawing/2014/main" id="{E4598019-5692-8B40-8998-BFDBED66E17D}"/>
              </a:ext>
            </a:extLst>
          </p:cNvPr>
          <p:cNvSpPr/>
          <p:nvPr userDrawn="1"/>
        </p:nvSpPr>
        <p:spPr>
          <a:xfrm rot="960000">
            <a:off x="11699250" y="3608926"/>
            <a:ext cx="956742" cy="3629763"/>
          </a:xfrm>
          <a:prstGeom prst="rect">
            <a:avLst/>
          </a:prstGeom>
          <a:solidFill>
            <a:srgbClr val="45B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linksboven">
            <a:extLst>
              <a:ext uri="{FF2B5EF4-FFF2-40B4-BE49-F238E27FC236}">
                <a16:creationId xmlns:a16="http://schemas.microsoft.com/office/drawing/2014/main" id="{8100B2F3-D596-1B4F-A277-C590C883B8AF}"/>
              </a:ext>
            </a:extLst>
          </p:cNvPr>
          <p:cNvSpPr/>
          <p:nvPr userDrawn="1"/>
        </p:nvSpPr>
        <p:spPr>
          <a:xfrm rot="960000">
            <a:off x="-750664" y="-582718"/>
            <a:ext cx="1624768" cy="6291276"/>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0" name="Logo W rond witgeel">
            <a:extLst>
              <a:ext uri="{FF2B5EF4-FFF2-40B4-BE49-F238E27FC236}">
                <a16:creationId xmlns:a16="http://schemas.microsoft.com/office/drawing/2014/main" id="{6985607C-74B6-9341-A629-EF93B0104D45}"/>
              </a:ext>
            </a:extLst>
          </p:cNvPr>
          <p:cNvPicPr>
            <a:picLocks noChangeAspect="1"/>
          </p:cNvPicPr>
          <p:nvPr userDrawn="1"/>
        </p:nvPicPr>
        <p:blipFill>
          <a:blip r:embed="rId2"/>
          <a:srcRect/>
          <a:stretch/>
        </p:blipFill>
        <p:spPr>
          <a:xfrm>
            <a:off x="11038969" y="6316617"/>
            <a:ext cx="444535" cy="444593"/>
          </a:xfrm>
          <a:prstGeom prst="rect">
            <a:avLst/>
          </a:prstGeom>
        </p:spPr>
      </p:pic>
      <p:sp>
        <p:nvSpPr>
          <p:cNvPr id="11" name="Tijdelijke aanduiding afbeelding">
            <a:extLst>
              <a:ext uri="{FF2B5EF4-FFF2-40B4-BE49-F238E27FC236}">
                <a16:creationId xmlns:a16="http://schemas.microsoft.com/office/drawing/2014/main" id="{F22425E0-A088-334C-AE2D-918E836CAD4E}"/>
              </a:ext>
            </a:extLst>
          </p:cNvPr>
          <p:cNvSpPr>
            <a:spLocks noGrp="1"/>
          </p:cNvSpPr>
          <p:nvPr>
            <p:ph type="pic" sz="quarter" idx="13"/>
          </p:nvPr>
        </p:nvSpPr>
        <p:spPr>
          <a:xfrm>
            <a:off x="-24407" y="-12763"/>
            <a:ext cx="12219525" cy="6890823"/>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solidFill>
            <a:schemeClr val="bg1">
              <a:lumMod val="85000"/>
            </a:schemeClr>
          </a:solidFill>
          <a:ln>
            <a:noFill/>
          </a:ln>
        </p:spPr>
        <p:txBody>
          <a:bodyPr anchor="ctr"/>
          <a:lstStyle>
            <a:lvl1pPr algn="ctr">
              <a:defRPr/>
            </a:lvl1pPr>
          </a:lstStyle>
          <a:p>
            <a:r>
              <a:rPr lang="nl-NL"/>
              <a:t>Klik op het pictogram als u een afbeelding wilt toevoegen</a:t>
            </a:r>
            <a:endParaRPr lang="nl-NL" dirty="0"/>
          </a:p>
        </p:txBody>
      </p:sp>
      <p:sp>
        <p:nvSpPr>
          <p:cNvPr id="3" name="Voettekst"/>
          <p:cNvSpPr>
            <a:spLocks noGrp="1"/>
          </p:cNvSpPr>
          <p:nvPr>
            <p:ph type="ftr" sz="quarter" idx="11"/>
          </p:nvPr>
        </p:nvSpPr>
        <p:spPr>
          <a:xfrm>
            <a:off x="1597821" y="6356351"/>
            <a:ext cx="3241785" cy="365125"/>
          </a:xfrm>
        </p:spPr>
        <p:txBody>
          <a:bodyPr/>
          <a:lstStyle/>
          <a:p>
            <a:endParaRPr lang="nl-NL"/>
          </a:p>
        </p:txBody>
      </p:sp>
      <p:sp>
        <p:nvSpPr>
          <p:cNvPr id="4" name="Slidenummer"/>
          <p:cNvSpPr>
            <a:spLocks noGrp="1"/>
          </p:cNvSpPr>
          <p:nvPr>
            <p:ph type="sldNum" sz="quarter" idx="12"/>
          </p:nvPr>
        </p:nvSpPr>
        <p:spPr>
          <a:xfrm>
            <a:off x="615520" y="6356351"/>
            <a:ext cx="803674" cy="365125"/>
          </a:xfrm>
        </p:spPr>
        <p:txBody>
          <a:bodyPr/>
          <a:lstStyle/>
          <a:p>
            <a:fld id="{B3761A81-E545-3C41-97A5-08DA8ED0F4C4}" type="slidenum">
              <a:rPr lang="nl-NL" smtClean="0"/>
              <a:t>‹nr.›</a:t>
            </a:fld>
            <a:endParaRPr lang="nl-NL"/>
          </a:p>
        </p:txBody>
      </p:sp>
    </p:spTree>
    <p:extLst>
      <p:ext uri="{BB962C8B-B14F-4D97-AF65-F5344CB8AC3E}">
        <p14:creationId xmlns:p14="http://schemas.microsoft.com/office/powerpoint/2010/main" val="3227287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elddia-ROZE">
    <p:spTree>
      <p:nvGrpSpPr>
        <p:cNvPr id="1" name=""/>
        <p:cNvGrpSpPr/>
        <p:nvPr/>
      </p:nvGrpSpPr>
      <p:grpSpPr>
        <a:xfrm>
          <a:off x="0" y="0"/>
          <a:ext cx="0" cy="0"/>
          <a:chOff x="0" y="0"/>
          <a:chExt cx="0" cy="0"/>
        </a:xfrm>
      </p:grpSpPr>
      <p:sp>
        <p:nvSpPr>
          <p:cNvPr id="5" name="Vlak schuine baan rechts">
            <a:extLst>
              <a:ext uri="{FF2B5EF4-FFF2-40B4-BE49-F238E27FC236}">
                <a16:creationId xmlns:a16="http://schemas.microsoft.com/office/drawing/2014/main" id="{A27E8C90-240E-9945-A559-A87669ADC5A1}"/>
              </a:ext>
            </a:extLst>
          </p:cNvPr>
          <p:cNvSpPr/>
          <p:nvPr userDrawn="1"/>
        </p:nvSpPr>
        <p:spPr>
          <a:xfrm rot="960000">
            <a:off x="11096033" y="-216009"/>
            <a:ext cx="1204457" cy="7465402"/>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6" name="Vlak schuine baan rechtsonder">
            <a:extLst>
              <a:ext uri="{FF2B5EF4-FFF2-40B4-BE49-F238E27FC236}">
                <a16:creationId xmlns:a16="http://schemas.microsoft.com/office/drawing/2014/main" id="{E4598019-5692-8B40-8998-BFDBED66E17D}"/>
              </a:ext>
            </a:extLst>
          </p:cNvPr>
          <p:cNvSpPr/>
          <p:nvPr userDrawn="1"/>
        </p:nvSpPr>
        <p:spPr>
          <a:xfrm rot="960000">
            <a:off x="11699250" y="3608926"/>
            <a:ext cx="956742" cy="3629763"/>
          </a:xfrm>
          <a:prstGeom prst="rect">
            <a:avLst/>
          </a:prstGeom>
          <a:solidFill>
            <a:srgbClr val="EE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linksboven">
            <a:extLst>
              <a:ext uri="{FF2B5EF4-FFF2-40B4-BE49-F238E27FC236}">
                <a16:creationId xmlns:a16="http://schemas.microsoft.com/office/drawing/2014/main" id="{8100B2F3-D596-1B4F-A277-C590C883B8AF}"/>
              </a:ext>
            </a:extLst>
          </p:cNvPr>
          <p:cNvSpPr/>
          <p:nvPr userDrawn="1"/>
        </p:nvSpPr>
        <p:spPr>
          <a:xfrm rot="960000">
            <a:off x="-750664" y="-582718"/>
            <a:ext cx="1624768" cy="6291276"/>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0" name="Logo W rond witgeel">
            <a:extLst>
              <a:ext uri="{FF2B5EF4-FFF2-40B4-BE49-F238E27FC236}">
                <a16:creationId xmlns:a16="http://schemas.microsoft.com/office/drawing/2014/main" id="{6985607C-74B6-9341-A629-EF93B0104D45}"/>
              </a:ext>
            </a:extLst>
          </p:cNvPr>
          <p:cNvPicPr>
            <a:picLocks noChangeAspect="1"/>
          </p:cNvPicPr>
          <p:nvPr userDrawn="1"/>
        </p:nvPicPr>
        <p:blipFill>
          <a:blip r:embed="rId2"/>
          <a:srcRect/>
          <a:stretch/>
        </p:blipFill>
        <p:spPr>
          <a:xfrm>
            <a:off x="11038969" y="6316617"/>
            <a:ext cx="444535" cy="444593"/>
          </a:xfrm>
          <a:prstGeom prst="rect">
            <a:avLst/>
          </a:prstGeom>
        </p:spPr>
      </p:pic>
      <p:sp>
        <p:nvSpPr>
          <p:cNvPr id="11" name="Tijdelijke aanduiding afbeelding">
            <a:extLst>
              <a:ext uri="{FF2B5EF4-FFF2-40B4-BE49-F238E27FC236}">
                <a16:creationId xmlns:a16="http://schemas.microsoft.com/office/drawing/2014/main" id="{F22425E0-A088-334C-AE2D-918E836CAD4E}"/>
              </a:ext>
            </a:extLst>
          </p:cNvPr>
          <p:cNvSpPr>
            <a:spLocks noGrp="1"/>
          </p:cNvSpPr>
          <p:nvPr>
            <p:ph type="pic" sz="quarter" idx="13"/>
          </p:nvPr>
        </p:nvSpPr>
        <p:spPr>
          <a:xfrm>
            <a:off x="-24407" y="-12763"/>
            <a:ext cx="12219525" cy="6890823"/>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solidFill>
            <a:schemeClr val="bg1">
              <a:lumMod val="85000"/>
            </a:schemeClr>
          </a:solidFill>
          <a:ln>
            <a:noFill/>
          </a:ln>
        </p:spPr>
        <p:txBody>
          <a:bodyPr anchor="ctr"/>
          <a:lstStyle>
            <a:lvl1pPr algn="ctr">
              <a:defRPr/>
            </a:lvl1pPr>
          </a:lstStyle>
          <a:p>
            <a:r>
              <a:rPr lang="nl-NL"/>
              <a:t>Klik op het pictogram als u een afbeelding wilt toevoegen</a:t>
            </a:r>
            <a:endParaRPr lang="nl-NL" dirty="0"/>
          </a:p>
        </p:txBody>
      </p:sp>
      <p:sp>
        <p:nvSpPr>
          <p:cNvPr id="3" name="Voettekst"/>
          <p:cNvSpPr>
            <a:spLocks noGrp="1"/>
          </p:cNvSpPr>
          <p:nvPr>
            <p:ph type="ftr" sz="quarter" idx="11"/>
          </p:nvPr>
        </p:nvSpPr>
        <p:spPr>
          <a:xfrm>
            <a:off x="1597821" y="6356351"/>
            <a:ext cx="3241785" cy="365125"/>
          </a:xfrm>
        </p:spPr>
        <p:txBody>
          <a:bodyPr/>
          <a:lstStyle/>
          <a:p>
            <a:endParaRPr lang="nl-NL"/>
          </a:p>
        </p:txBody>
      </p:sp>
      <p:sp>
        <p:nvSpPr>
          <p:cNvPr id="4" name="Slidenummer"/>
          <p:cNvSpPr>
            <a:spLocks noGrp="1"/>
          </p:cNvSpPr>
          <p:nvPr>
            <p:ph type="sldNum" sz="quarter" idx="12"/>
          </p:nvPr>
        </p:nvSpPr>
        <p:spPr>
          <a:xfrm>
            <a:off x="615520" y="6356351"/>
            <a:ext cx="803674" cy="365125"/>
          </a:xfrm>
        </p:spPr>
        <p:txBody>
          <a:bodyPr/>
          <a:lstStyle/>
          <a:p>
            <a:fld id="{B3761A81-E545-3C41-97A5-08DA8ED0F4C4}" type="slidenum">
              <a:rPr lang="nl-NL" smtClean="0"/>
              <a:t>‹nr.›</a:t>
            </a:fld>
            <a:endParaRPr lang="nl-NL"/>
          </a:p>
        </p:txBody>
      </p:sp>
    </p:spTree>
    <p:extLst>
      <p:ext uri="{BB962C8B-B14F-4D97-AF65-F5344CB8AC3E}">
        <p14:creationId xmlns:p14="http://schemas.microsoft.com/office/powerpoint/2010/main" val="4173716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mpagnedia-Tekst-GEEL">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2545935" y="-1322569"/>
            <a:ext cx="7387236" cy="9485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7" name="basisontwerp" hidden="1">
            <a:extLst>
              <a:ext uri="{FF2B5EF4-FFF2-40B4-BE49-F238E27FC236}">
                <a16:creationId xmlns:a16="http://schemas.microsoft.com/office/drawing/2014/main" id="{5E8FF51D-3E6C-854C-B682-8D075B3E1555}"/>
              </a:ext>
            </a:extLst>
          </p:cNvPr>
          <p:cNvPicPr>
            <a:picLocks noChangeAspect="1"/>
          </p:cNvPicPr>
          <p:nvPr userDrawn="1"/>
        </p:nvPicPr>
        <p:blipFill>
          <a:blip r:embed="rId2"/>
          <a:srcRect/>
          <a:stretch/>
        </p:blipFill>
        <p:spPr>
          <a:xfrm>
            <a:off x="-10632" y="0"/>
            <a:ext cx="12190413" cy="6858000"/>
          </a:xfrm>
          <a:prstGeom prst="rect">
            <a:avLst/>
          </a:prstGeom>
        </p:spPr>
      </p:pic>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3"/>
          <a:stretch>
            <a:fillRect/>
          </a:stretch>
        </p:blipFill>
        <p:spPr>
          <a:xfrm>
            <a:off x="1733051" y="1380555"/>
            <a:ext cx="1260181" cy="1260345"/>
          </a:xfrm>
          <a:prstGeom prst="rect">
            <a:avLst/>
          </a:prstGeom>
        </p:spPr>
      </p:pic>
      <p:sp>
        <p:nvSpPr>
          <p:cNvPr id="2" name="Quote"/>
          <p:cNvSpPr>
            <a:spLocks noGrp="1"/>
          </p:cNvSpPr>
          <p:nvPr>
            <p:ph type="ctrTitle" hasCustomPrompt="1"/>
          </p:nvPr>
        </p:nvSpPr>
        <p:spPr>
          <a:xfrm>
            <a:off x="2734348" y="1764601"/>
            <a:ext cx="7898372" cy="3687445"/>
          </a:xfrm>
        </p:spPr>
        <p:txBody>
          <a:bodyPr anchor="t">
            <a:normAutofit/>
          </a:bodyPr>
          <a:lstStyle>
            <a:lvl1pPr algn="l">
              <a:lnSpc>
                <a:spcPct val="100000"/>
              </a:lnSpc>
              <a:defRPr sz="5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a:t>
            </a:r>
            <a:endParaRPr lang="en-US" dirty="0"/>
          </a:p>
        </p:txBody>
      </p:sp>
      <p:pic>
        <p:nvPicPr>
          <p:cNvPr id="13" name="Afbeelding 12">
            <a:extLst>
              <a:ext uri="{FF2B5EF4-FFF2-40B4-BE49-F238E27FC236}">
                <a16:creationId xmlns:a16="http://schemas.microsoft.com/office/drawing/2014/main" id="{BC7080C8-824E-8B4F-B2A0-C08F18EA2554}"/>
              </a:ext>
            </a:extLst>
          </p:cNvPr>
          <p:cNvPicPr>
            <a:picLocks noChangeAspect="1"/>
          </p:cNvPicPr>
          <p:nvPr userDrawn="1"/>
        </p:nvPicPr>
        <p:blipFill>
          <a:blip r:embed="rId4"/>
          <a:stretch>
            <a:fillRect/>
          </a:stretch>
        </p:blipFill>
        <p:spPr>
          <a:xfrm>
            <a:off x="9761052" y="5264944"/>
            <a:ext cx="1960832" cy="1256759"/>
          </a:xfrm>
          <a:prstGeom prst="rect">
            <a:avLst/>
          </a:prstGeom>
        </p:spPr>
      </p:pic>
    </p:spTree>
    <p:extLst>
      <p:ext uri="{BB962C8B-B14F-4D97-AF65-F5344CB8AC3E}">
        <p14:creationId xmlns:p14="http://schemas.microsoft.com/office/powerpoint/2010/main" val="38664585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mpagnedia-Tekst-BLAUW">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459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2545935" y="-1322569"/>
            <a:ext cx="7387236" cy="9485888"/>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7" name="basisontwerp" hidden="1">
            <a:extLst>
              <a:ext uri="{FF2B5EF4-FFF2-40B4-BE49-F238E27FC236}">
                <a16:creationId xmlns:a16="http://schemas.microsoft.com/office/drawing/2014/main" id="{5E8FF51D-3E6C-854C-B682-8D075B3E1555}"/>
              </a:ext>
            </a:extLst>
          </p:cNvPr>
          <p:cNvPicPr>
            <a:picLocks noChangeAspect="1"/>
          </p:cNvPicPr>
          <p:nvPr userDrawn="1"/>
        </p:nvPicPr>
        <p:blipFill>
          <a:blip r:embed="rId2"/>
          <a:srcRect/>
          <a:stretch/>
        </p:blipFill>
        <p:spPr>
          <a:xfrm>
            <a:off x="-10632" y="0"/>
            <a:ext cx="12190413" cy="6858000"/>
          </a:xfrm>
          <a:prstGeom prst="rect">
            <a:avLst/>
          </a:prstGeom>
        </p:spPr>
      </p:pic>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3"/>
          <a:stretch>
            <a:fillRect/>
          </a:stretch>
        </p:blipFill>
        <p:spPr>
          <a:xfrm>
            <a:off x="1733051" y="1380555"/>
            <a:ext cx="1260181" cy="1260345"/>
          </a:xfrm>
          <a:prstGeom prst="rect">
            <a:avLst/>
          </a:prstGeom>
        </p:spPr>
      </p:pic>
      <p:sp>
        <p:nvSpPr>
          <p:cNvPr id="2" name="Quote"/>
          <p:cNvSpPr>
            <a:spLocks noGrp="1"/>
          </p:cNvSpPr>
          <p:nvPr>
            <p:ph type="ctrTitle" hasCustomPrompt="1"/>
          </p:nvPr>
        </p:nvSpPr>
        <p:spPr>
          <a:xfrm>
            <a:off x="2734348" y="1764601"/>
            <a:ext cx="7898372" cy="3687445"/>
          </a:xfrm>
        </p:spPr>
        <p:txBody>
          <a:bodyPr anchor="t">
            <a:normAutofit/>
          </a:bodyPr>
          <a:lstStyle>
            <a:lvl1pPr algn="l">
              <a:lnSpc>
                <a:spcPct val="100000"/>
              </a:lnSpc>
              <a:defRPr sz="5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a:t>
            </a:r>
            <a:endParaRPr lang="en-US" dirty="0"/>
          </a:p>
        </p:txBody>
      </p:sp>
      <p:pic>
        <p:nvPicPr>
          <p:cNvPr id="13" name="Afbeelding 12">
            <a:extLst>
              <a:ext uri="{FF2B5EF4-FFF2-40B4-BE49-F238E27FC236}">
                <a16:creationId xmlns:a16="http://schemas.microsoft.com/office/drawing/2014/main" id="{BC7080C8-824E-8B4F-B2A0-C08F18EA2554}"/>
              </a:ext>
            </a:extLst>
          </p:cNvPr>
          <p:cNvPicPr>
            <a:picLocks noChangeAspect="1"/>
          </p:cNvPicPr>
          <p:nvPr userDrawn="1"/>
        </p:nvPicPr>
        <p:blipFill>
          <a:blip r:embed="rId4"/>
          <a:stretch>
            <a:fillRect/>
          </a:stretch>
        </p:blipFill>
        <p:spPr>
          <a:xfrm>
            <a:off x="9761052" y="5264944"/>
            <a:ext cx="1960832" cy="1256759"/>
          </a:xfrm>
          <a:prstGeom prst="rect">
            <a:avLst/>
          </a:prstGeom>
        </p:spPr>
      </p:pic>
    </p:spTree>
    <p:extLst>
      <p:ext uri="{BB962C8B-B14F-4D97-AF65-F5344CB8AC3E}">
        <p14:creationId xmlns:p14="http://schemas.microsoft.com/office/powerpoint/2010/main" val="24357210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mpagnedia-Tekst-GROEN">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45B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2545935" y="-1322569"/>
            <a:ext cx="7387236" cy="9485888"/>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7" name="basisontwerp" hidden="1">
            <a:extLst>
              <a:ext uri="{FF2B5EF4-FFF2-40B4-BE49-F238E27FC236}">
                <a16:creationId xmlns:a16="http://schemas.microsoft.com/office/drawing/2014/main" id="{5E8FF51D-3E6C-854C-B682-8D075B3E1555}"/>
              </a:ext>
            </a:extLst>
          </p:cNvPr>
          <p:cNvPicPr>
            <a:picLocks noChangeAspect="1"/>
          </p:cNvPicPr>
          <p:nvPr userDrawn="1"/>
        </p:nvPicPr>
        <p:blipFill>
          <a:blip r:embed="rId2"/>
          <a:srcRect/>
          <a:stretch/>
        </p:blipFill>
        <p:spPr>
          <a:xfrm>
            <a:off x="-10632" y="0"/>
            <a:ext cx="12190413" cy="6858000"/>
          </a:xfrm>
          <a:prstGeom prst="rect">
            <a:avLst/>
          </a:prstGeom>
        </p:spPr>
      </p:pic>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3"/>
          <a:stretch>
            <a:fillRect/>
          </a:stretch>
        </p:blipFill>
        <p:spPr>
          <a:xfrm>
            <a:off x="1733051" y="1380555"/>
            <a:ext cx="1260181" cy="1260345"/>
          </a:xfrm>
          <a:prstGeom prst="rect">
            <a:avLst/>
          </a:prstGeom>
        </p:spPr>
      </p:pic>
      <p:sp>
        <p:nvSpPr>
          <p:cNvPr id="2" name="Quote"/>
          <p:cNvSpPr>
            <a:spLocks noGrp="1"/>
          </p:cNvSpPr>
          <p:nvPr>
            <p:ph type="ctrTitle" hasCustomPrompt="1"/>
          </p:nvPr>
        </p:nvSpPr>
        <p:spPr>
          <a:xfrm>
            <a:off x="2734348" y="1764601"/>
            <a:ext cx="7898372" cy="3687445"/>
          </a:xfrm>
        </p:spPr>
        <p:txBody>
          <a:bodyPr anchor="t">
            <a:normAutofit/>
          </a:bodyPr>
          <a:lstStyle>
            <a:lvl1pPr algn="l">
              <a:lnSpc>
                <a:spcPct val="100000"/>
              </a:lnSpc>
              <a:defRPr sz="5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a:t>
            </a:r>
            <a:endParaRPr lang="en-US" dirty="0"/>
          </a:p>
        </p:txBody>
      </p:sp>
      <p:pic>
        <p:nvPicPr>
          <p:cNvPr id="13" name="Afbeelding 12">
            <a:extLst>
              <a:ext uri="{FF2B5EF4-FFF2-40B4-BE49-F238E27FC236}">
                <a16:creationId xmlns:a16="http://schemas.microsoft.com/office/drawing/2014/main" id="{BC7080C8-824E-8B4F-B2A0-C08F18EA2554}"/>
              </a:ext>
            </a:extLst>
          </p:cNvPr>
          <p:cNvPicPr>
            <a:picLocks noChangeAspect="1"/>
          </p:cNvPicPr>
          <p:nvPr userDrawn="1"/>
        </p:nvPicPr>
        <p:blipFill>
          <a:blip r:embed="rId4"/>
          <a:stretch>
            <a:fillRect/>
          </a:stretch>
        </p:blipFill>
        <p:spPr>
          <a:xfrm>
            <a:off x="9761052" y="5264944"/>
            <a:ext cx="1960832" cy="1256759"/>
          </a:xfrm>
          <a:prstGeom prst="rect">
            <a:avLst/>
          </a:prstGeom>
        </p:spPr>
      </p:pic>
    </p:spTree>
    <p:extLst>
      <p:ext uri="{BB962C8B-B14F-4D97-AF65-F5344CB8AC3E}">
        <p14:creationId xmlns:p14="http://schemas.microsoft.com/office/powerpoint/2010/main" val="18739698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mpagnedia-Tekst-ROZE">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EE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2545935" y="-1322569"/>
            <a:ext cx="7387236" cy="9485888"/>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7" name="basisontwerp" hidden="1">
            <a:extLst>
              <a:ext uri="{FF2B5EF4-FFF2-40B4-BE49-F238E27FC236}">
                <a16:creationId xmlns:a16="http://schemas.microsoft.com/office/drawing/2014/main" id="{5E8FF51D-3E6C-854C-B682-8D075B3E1555}"/>
              </a:ext>
            </a:extLst>
          </p:cNvPr>
          <p:cNvPicPr>
            <a:picLocks noChangeAspect="1"/>
          </p:cNvPicPr>
          <p:nvPr userDrawn="1"/>
        </p:nvPicPr>
        <p:blipFill>
          <a:blip r:embed="rId2"/>
          <a:srcRect/>
          <a:stretch/>
        </p:blipFill>
        <p:spPr>
          <a:xfrm>
            <a:off x="-10632" y="0"/>
            <a:ext cx="12190413" cy="6858000"/>
          </a:xfrm>
          <a:prstGeom prst="rect">
            <a:avLst/>
          </a:prstGeom>
        </p:spPr>
      </p:pic>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3"/>
          <a:stretch>
            <a:fillRect/>
          </a:stretch>
        </p:blipFill>
        <p:spPr>
          <a:xfrm>
            <a:off x="1733051" y="1380555"/>
            <a:ext cx="1260181" cy="1260345"/>
          </a:xfrm>
          <a:prstGeom prst="rect">
            <a:avLst/>
          </a:prstGeom>
        </p:spPr>
      </p:pic>
      <p:sp>
        <p:nvSpPr>
          <p:cNvPr id="2" name="Quote"/>
          <p:cNvSpPr>
            <a:spLocks noGrp="1"/>
          </p:cNvSpPr>
          <p:nvPr>
            <p:ph type="ctrTitle" hasCustomPrompt="1"/>
          </p:nvPr>
        </p:nvSpPr>
        <p:spPr>
          <a:xfrm>
            <a:off x="2734348" y="1764601"/>
            <a:ext cx="7898372" cy="3687445"/>
          </a:xfrm>
        </p:spPr>
        <p:txBody>
          <a:bodyPr anchor="t">
            <a:normAutofit/>
          </a:bodyPr>
          <a:lstStyle>
            <a:lvl1pPr algn="l">
              <a:lnSpc>
                <a:spcPct val="100000"/>
              </a:lnSpc>
              <a:defRPr sz="5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a:t>
            </a:r>
            <a:endParaRPr lang="en-US" dirty="0"/>
          </a:p>
        </p:txBody>
      </p:sp>
      <p:pic>
        <p:nvPicPr>
          <p:cNvPr id="13" name="Afbeelding 12">
            <a:extLst>
              <a:ext uri="{FF2B5EF4-FFF2-40B4-BE49-F238E27FC236}">
                <a16:creationId xmlns:a16="http://schemas.microsoft.com/office/drawing/2014/main" id="{BC7080C8-824E-8B4F-B2A0-C08F18EA2554}"/>
              </a:ext>
            </a:extLst>
          </p:cNvPr>
          <p:cNvPicPr>
            <a:picLocks noChangeAspect="1"/>
          </p:cNvPicPr>
          <p:nvPr userDrawn="1"/>
        </p:nvPicPr>
        <p:blipFill>
          <a:blip r:embed="rId4"/>
          <a:stretch>
            <a:fillRect/>
          </a:stretch>
        </p:blipFill>
        <p:spPr>
          <a:xfrm>
            <a:off x="9761052" y="5264944"/>
            <a:ext cx="1960832" cy="1256759"/>
          </a:xfrm>
          <a:prstGeom prst="rect">
            <a:avLst/>
          </a:prstGeom>
        </p:spPr>
      </p:pic>
    </p:spTree>
    <p:extLst>
      <p:ext uri="{BB962C8B-B14F-4D97-AF65-F5344CB8AC3E}">
        <p14:creationId xmlns:p14="http://schemas.microsoft.com/office/powerpoint/2010/main" val="847272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Beeld-GROEN">
    <p:bg>
      <p:bgRef idx="1001">
        <a:schemeClr val="bg1"/>
      </p:bgRef>
    </p:bg>
    <p:spTree>
      <p:nvGrpSpPr>
        <p:cNvPr id="1" name=""/>
        <p:cNvGrpSpPr/>
        <p:nvPr/>
      </p:nvGrpSpPr>
      <p:grpSpPr>
        <a:xfrm>
          <a:off x="0" y="0"/>
          <a:ext cx="0" cy="0"/>
          <a:chOff x="0" y="0"/>
          <a:chExt cx="0" cy="0"/>
        </a:xfrm>
      </p:grpSpPr>
      <p:sp>
        <p:nvSpPr>
          <p:cNvPr id="10" name="Vlak links">
            <a:extLst>
              <a:ext uri="{FF2B5EF4-FFF2-40B4-BE49-F238E27FC236}">
                <a16:creationId xmlns:a16="http://schemas.microsoft.com/office/drawing/2014/main" id="{161B2B1C-EDC4-1241-B6C4-57348FCB2B18}"/>
              </a:ext>
            </a:extLst>
          </p:cNvPr>
          <p:cNvSpPr/>
          <p:nvPr userDrawn="1"/>
        </p:nvSpPr>
        <p:spPr>
          <a:xfrm>
            <a:off x="-6926" y="-6928"/>
            <a:ext cx="6448451" cy="6864928"/>
          </a:xfrm>
          <a:custGeom>
            <a:avLst/>
            <a:gdLst>
              <a:gd name="connsiteX0" fmla="*/ 0 w 8963891"/>
              <a:gd name="connsiteY0" fmla="*/ 0 h 13716000"/>
              <a:gd name="connsiteX1" fmla="*/ 8963891 w 8963891"/>
              <a:gd name="connsiteY1" fmla="*/ 0 h 13716000"/>
              <a:gd name="connsiteX2" fmla="*/ 8963891 w 8963891"/>
              <a:gd name="connsiteY2" fmla="*/ 13716000 h 13716000"/>
              <a:gd name="connsiteX3" fmla="*/ 0 w 8963891"/>
              <a:gd name="connsiteY3" fmla="*/ 13716000 h 13716000"/>
              <a:gd name="connsiteX4" fmla="*/ 0 w 8963891"/>
              <a:gd name="connsiteY4" fmla="*/ 0 h 13716000"/>
              <a:gd name="connsiteX0" fmla="*/ 0 w 13009418"/>
              <a:gd name="connsiteY0" fmla="*/ 13854 h 13729854"/>
              <a:gd name="connsiteX1" fmla="*/ 13009418 w 13009418"/>
              <a:gd name="connsiteY1" fmla="*/ 0 h 13729854"/>
              <a:gd name="connsiteX2" fmla="*/ 8963891 w 13009418"/>
              <a:gd name="connsiteY2" fmla="*/ 13729854 h 13729854"/>
              <a:gd name="connsiteX3" fmla="*/ 0 w 13009418"/>
              <a:gd name="connsiteY3" fmla="*/ 13729854 h 13729854"/>
              <a:gd name="connsiteX4" fmla="*/ 0 w 13009418"/>
              <a:gd name="connsiteY4" fmla="*/ 13854 h 13729854"/>
              <a:gd name="connsiteX0" fmla="*/ 0 w 13050981"/>
              <a:gd name="connsiteY0" fmla="*/ 83127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0 w 13050981"/>
              <a:gd name="connsiteY4" fmla="*/ 83127 h 13799127"/>
              <a:gd name="connsiteX0" fmla="*/ 0 w 13175672"/>
              <a:gd name="connsiteY0" fmla="*/ 0 h 13812982"/>
              <a:gd name="connsiteX1" fmla="*/ 13175672 w 13175672"/>
              <a:gd name="connsiteY1" fmla="*/ 13855 h 13812982"/>
              <a:gd name="connsiteX2" fmla="*/ 9088582 w 13175672"/>
              <a:gd name="connsiteY2" fmla="*/ 13812982 h 13812982"/>
              <a:gd name="connsiteX3" fmla="*/ 124691 w 13175672"/>
              <a:gd name="connsiteY3" fmla="*/ 13812982 h 13812982"/>
              <a:gd name="connsiteX4" fmla="*/ 0 w 13175672"/>
              <a:gd name="connsiteY4" fmla="*/ 0 h 13812982"/>
              <a:gd name="connsiteX0" fmla="*/ 166254 w 13050981"/>
              <a:gd name="connsiteY0" fmla="*/ 304800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166254 w 13050981"/>
              <a:gd name="connsiteY4" fmla="*/ 304800 h 13799127"/>
              <a:gd name="connsiteX0" fmla="*/ 0 w 13064836"/>
              <a:gd name="connsiteY0" fmla="*/ 83127 h 13799127"/>
              <a:gd name="connsiteX1" fmla="*/ 13064836 w 13064836"/>
              <a:gd name="connsiteY1" fmla="*/ 0 h 13799127"/>
              <a:gd name="connsiteX2" fmla="*/ 8977746 w 13064836"/>
              <a:gd name="connsiteY2" fmla="*/ 13799127 h 13799127"/>
              <a:gd name="connsiteX3" fmla="*/ 13855 w 13064836"/>
              <a:gd name="connsiteY3" fmla="*/ 13799127 h 13799127"/>
              <a:gd name="connsiteX4" fmla="*/ 0 w 13064836"/>
              <a:gd name="connsiteY4" fmla="*/ 83127 h 13799127"/>
              <a:gd name="connsiteX0" fmla="*/ 0 w 10030691"/>
              <a:gd name="connsiteY0" fmla="*/ 0 h 13716000"/>
              <a:gd name="connsiteX1" fmla="*/ 10030691 w 10030691"/>
              <a:gd name="connsiteY1" fmla="*/ 290945 h 13716000"/>
              <a:gd name="connsiteX2" fmla="*/ 8977746 w 10030691"/>
              <a:gd name="connsiteY2" fmla="*/ 13716000 h 13716000"/>
              <a:gd name="connsiteX3" fmla="*/ 13855 w 10030691"/>
              <a:gd name="connsiteY3" fmla="*/ 13716000 h 13716000"/>
              <a:gd name="connsiteX4" fmla="*/ 0 w 10030691"/>
              <a:gd name="connsiteY4" fmla="*/ 0 h 13716000"/>
              <a:gd name="connsiteX0" fmla="*/ 0 w 10432473"/>
              <a:gd name="connsiteY0" fmla="*/ 13855 h 13729855"/>
              <a:gd name="connsiteX1" fmla="*/ 10432473 w 10432473"/>
              <a:gd name="connsiteY1" fmla="*/ 0 h 13729855"/>
              <a:gd name="connsiteX2" fmla="*/ 8977746 w 10432473"/>
              <a:gd name="connsiteY2" fmla="*/ 13729855 h 13729855"/>
              <a:gd name="connsiteX3" fmla="*/ 13855 w 10432473"/>
              <a:gd name="connsiteY3" fmla="*/ 13729855 h 13729855"/>
              <a:gd name="connsiteX4" fmla="*/ 0 w 10432473"/>
              <a:gd name="connsiteY4" fmla="*/ 13855 h 13729855"/>
              <a:gd name="connsiteX0" fmla="*/ 0 w 12898582"/>
              <a:gd name="connsiteY0" fmla="*/ 13855 h 13729855"/>
              <a:gd name="connsiteX1" fmla="*/ 12898582 w 12898582"/>
              <a:gd name="connsiteY1" fmla="*/ 0 h 13729855"/>
              <a:gd name="connsiteX2" fmla="*/ 8977746 w 12898582"/>
              <a:gd name="connsiteY2" fmla="*/ 13729855 h 13729855"/>
              <a:gd name="connsiteX3" fmla="*/ 13855 w 12898582"/>
              <a:gd name="connsiteY3" fmla="*/ 13729855 h 13729855"/>
              <a:gd name="connsiteX4" fmla="*/ 0 w 12898582"/>
              <a:gd name="connsiteY4" fmla="*/ 13855 h 1372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582" h="13729855">
                <a:moveTo>
                  <a:pt x="0" y="13855"/>
                </a:moveTo>
                <a:lnTo>
                  <a:pt x="12898582" y="0"/>
                </a:lnTo>
                <a:lnTo>
                  <a:pt x="8977746" y="13729855"/>
                </a:lnTo>
                <a:lnTo>
                  <a:pt x="13855" y="13729855"/>
                </a:lnTo>
                <a:cubicBezTo>
                  <a:pt x="9237" y="9157855"/>
                  <a:pt x="4618" y="4585855"/>
                  <a:pt x="0" y="13855"/>
                </a:cubicBezTo>
                <a:close/>
              </a:path>
            </a:pathLst>
          </a:cu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AFA99A25-679D-8A47-9E57-A53D6534C58A}"/>
              </a:ext>
            </a:extLst>
          </p:cNvPr>
          <p:cNvSpPr/>
          <p:nvPr userDrawn="1"/>
        </p:nvSpPr>
        <p:spPr>
          <a:xfrm rot="960000">
            <a:off x="4601504" y="-573123"/>
            <a:ext cx="1770706" cy="8014076"/>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4" name="Tijdelijke aanduiding afbeelding">
            <a:extLst>
              <a:ext uri="{FF2B5EF4-FFF2-40B4-BE49-F238E27FC236}">
                <a16:creationId xmlns:a16="http://schemas.microsoft.com/office/drawing/2014/main" id="{FFA1E4C9-403A-1448-8CE6-A84449037562}"/>
              </a:ext>
            </a:extLst>
          </p:cNvPr>
          <p:cNvSpPr>
            <a:spLocks noGrp="1"/>
          </p:cNvSpPr>
          <p:nvPr>
            <p:ph type="pic" sz="quarter" idx="13"/>
          </p:nvPr>
        </p:nvSpPr>
        <p:spPr>
          <a:xfrm>
            <a:off x="5418065" y="-12764"/>
            <a:ext cx="6786995" cy="688019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5758" h="13760381">
                <a:moveTo>
                  <a:pt x="3949688" y="1812"/>
                </a:moveTo>
                <a:lnTo>
                  <a:pt x="13575758" y="0"/>
                </a:lnTo>
                <a:cubicBezTo>
                  <a:pt x="13571140" y="4580509"/>
                  <a:pt x="13566521" y="9161018"/>
                  <a:pt x="13561903" y="13741527"/>
                </a:cubicBezTo>
                <a:lnTo>
                  <a:pt x="0" y="13760381"/>
                </a:lnTo>
                <a:lnTo>
                  <a:pt x="3949688" y="1812"/>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629204" y="381001"/>
            <a:ext cx="1990226" cy="968085"/>
          </a:xfrm>
          <a:prstGeom prst="rect">
            <a:avLst/>
          </a:prstGeom>
        </p:spPr>
      </p:pic>
      <p:sp>
        <p:nvSpPr>
          <p:cNvPr id="3" name="Subtitel"/>
          <p:cNvSpPr>
            <a:spLocks noGrp="1"/>
          </p:cNvSpPr>
          <p:nvPr>
            <p:ph type="subTitle" idx="1"/>
          </p:nvPr>
        </p:nvSpPr>
        <p:spPr>
          <a:xfrm>
            <a:off x="601499" y="4801164"/>
            <a:ext cx="4270654" cy="777667"/>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a:t>Klikken om de ondertitelstijl van het model te bewerken</a:t>
            </a:r>
            <a:endParaRPr lang="en-US" dirty="0"/>
          </a:p>
        </p:txBody>
      </p:sp>
      <p:sp>
        <p:nvSpPr>
          <p:cNvPr id="2" name="Titel"/>
          <p:cNvSpPr>
            <a:spLocks noGrp="1"/>
          </p:cNvSpPr>
          <p:nvPr>
            <p:ph type="ctrTitle" hasCustomPrompt="1"/>
          </p:nvPr>
        </p:nvSpPr>
        <p:spPr>
          <a:xfrm>
            <a:off x="601499" y="2338324"/>
            <a:ext cx="4667644" cy="2153653"/>
          </a:xfrm>
        </p:spPr>
        <p:txBody>
          <a:bodyPr anchor="t">
            <a:norm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1004572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mpagnedia-Tekst met beeld-GEEL">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1" y="-6928"/>
            <a:ext cx="2483753" cy="68649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1212754" y="-1750269"/>
            <a:ext cx="4284284" cy="9485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2"/>
          <a:stretch>
            <a:fillRect/>
          </a:stretch>
        </p:blipFill>
        <p:spPr>
          <a:xfrm>
            <a:off x="759816" y="642937"/>
            <a:ext cx="1047318" cy="1047455"/>
          </a:xfrm>
          <a:prstGeom prst="rect">
            <a:avLst/>
          </a:prstGeom>
        </p:spPr>
      </p:pic>
      <p:sp>
        <p:nvSpPr>
          <p:cNvPr id="13" name="Tijdelijke aanduiding afbeelding">
            <a:extLst>
              <a:ext uri="{FF2B5EF4-FFF2-40B4-BE49-F238E27FC236}">
                <a16:creationId xmlns:a16="http://schemas.microsoft.com/office/drawing/2014/main" id="{CFCFD8D0-AD7C-5147-A994-6115A39B9751}"/>
              </a:ext>
            </a:extLst>
          </p:cNvPr>
          <p:cNvSpPr>
            <a:spLocks noGrp="1"/>
          </p:cNvSpPr>
          <p:nvPr>
            <p:ph type="pic" sz="quarter" idx="13"/>
          </p:nvPr>
        </p:nvSpPr>
        <p:spPr>
          <a:xfrm>
            <a:off x="4344872" y="-23396"/>
            <a:ext cx="6704438" cy="6895517"/>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0621" h="13791034">
                <a:moveTo>
                  <a:pt x="3949688" y="23077"/>
                </a:moveTo>
                <a:lnTo>
                  <a:pt x="13410621" y="0"/>
                </a:lnTo>
                <a:cubicBezTo>
                  <a:pt x="12077560" y="4597301"/>
                  <a:pt x="10724429" y="9282258"/>
                  <a:pt x="9438797" y="13791034"/>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2" name="Quote"/>
          <p:cNvSpPr>
            <a:spLocks noGrp="1"/>
          </p:cNvSpPr>
          <p:nvPr>
            <p:ph type="ctrTitle" hasCustomPrompt="1"/>
          </p:nvPr>
        </p:nvSpPr>
        <p:spPr>
          <a:xfrm>
            <a:off x="1593222" y="990490"/>
            <a:ext cx="3458477" cy="5657215"/>
          </a:xfrm>
        </p:spPr>
        <p:txBody>
          <a:bodyPr anchor="t">
            <a:normAutofit/>
          </a:bodyPr>
          <a:lstStyle>
            <a:lvl1pPr algn="l">
              <a:lnSpc>
                <a:spcPct val="100000"/>
              </a:lnSpc>
              <a:defRPr sz="4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 met beeld?</a:t>
            </a:r>
            <a:endParaRPr lang="en-US" dirty="0"/>
          </a:p>
        </p:txBody>
      </p:sp>
      <p:pic>
        <p:nvPicPr>
          <p:cNvPr id="10" name="Afbeelding 9">
            <a:extLst>
              <a:ext uri="{FF2B5EF4-FFF2-40B4-BE49-F238E27FC236}">
                <a16:creationId xmlns:a16="http://schemas.microsoft.com/office/drawing/2014/main" id="{F531E363-E8DE-3240-9D01-841D595797B1}"/>
              </a:ext>
            </a:extLst>
          </p:cNvPr>
          <p:cNvPicPr>
            <a:picLocks noChangeAspect="1"/>
          </p:cNvPicPr>
          <p:nvPr userDrawn="1"/>
        </p:nvPicPr>
        <p:blipFill>
          <a:blip r:embed="rId3"/>
          <a:stretch>
            <a:fillRect/>
          </a:stretch>
        </p:blipFill>
        <p:spPr>
          <a:xfrm>
            <a:off x="9761052" y="5264944"/>
            <a:ext cx="1960832" cy="1256759"/>
          </a:xfrm>
          <a:prstGeom prst="rect">
            <a:avLst/>
          </a:prstGeom>
        </p:spPr>
      </p:pic>
    </p:spTree>
    <p:extLst>
      <p:ext uri="{BB962C8B-B14F-4D97-AF65-F5344CB8AC3E}">
        <p14:creationId xmlns:p14="http://schemas.microsoft.com/office/powerpoint/2010/main" val="16031882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mpagnedia-Tekst met beeld-BLAUW">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1" y="-6928"/>
            <a:ext cx="2483753" cy="6864928"/>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459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1212754" y="-1750269"/>
            <a:ext cx="4284284" cy="9485888"/>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2"/>
          <a:stretch>
            <a:fillRect/>
          </a:stretch>
        </p:blipFill>
        <p:spPr>
          <a:xfrm>
            <a:off x="759816" y="642937"/>
            <a:ext cx="1047318" cy="1047455"/>
          </a:xfrm>
          <a:prstGeom prst="rect">
            <a:avLst/>
          </a:prstGeom>
        </p:spPr>
      </p:pic>
      <p:sp>
        <p:nvSpPr>
          <p:cNvPr id="13" name="Tijdelijke aanduiding afbeelding">
            <a:extLst>
              <a:ext uri="{FF2B5EF4-FFF2-40B4-BE49-F238E27FC236}">
                <a16:creationId xmlns:a16="http://schemas.microsoft.com/office/drawing/2014/main" id="{CFCFD8D0-AD7C-5147-A994-6115A39B9751}"/>
              </a:ext>
            </a:extLst>
          </p:cNvPr>
          <p:cNvSpPr>
            <a:spLocks noGrp="1"/>
          </p:cNvSpPr>
          <p:nvPr>
            <p:ph type="pic" sz="quarter" idx="13"/>
          </p:nvPr>
        </p:nvSpPr>
        <p:spPr>
          <a:xfrm>
            <a:off x="4344872" y="-23396"/>
            <a:ext cx="6704438" cy="6895517"/>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0621" h="13791034">
                <a:moveTo>
                  <a:pt x="3949688" y="23077"/>
                </a:moveTo>
                <a:lnTo>
                  <a:pt x="13410621" y="0"/>
                </a:lnTo>
                <a:cubicBezTo>
                  <a:pt x="12077560" y="4597301"/>
                  <a:pt x="10724429" y="9282258"/>
                  <a:pt x="9438797" y="13791034"/>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2" name="Quote"/>
          <p:cNvSpPr>
            <a:spLocks noGrp="1"/>
          </p:cNvSpPr>
          <p:nvPr>
            <p:ph type="ctrTitle" hasCustomPrompt="1"/>
          </p:nvPr>
        </p:nvSpPr>
        <p:spPr>
          <a:xfrm>
            <a:off x="1593222" y="990490"/>
            <a:ext cx="3458477" cy="5657215"/>
          </a:xfrm>
        </p:spPr>
        <p:txBody>
          <a:bodyPr anchor="t">
            <a:normAutofit/>
          </a:bodyPr>
          <a:lstStyle>
            <a:lvl1pPr algn="l">
              <a:lnSpc>
                <a:spcPct val="100000"/>
              </a:lnSpc>
              <a:defRPr sz="4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 met beeld?</a:t>
            </a:r>
            <a:endParaRPr lang="en-US" dirty="0"/>
          </a:p>
        </p:txBody>
      </p:sp>
      <p:pic>
        <p:nvPicPr>
          <p:cNvPr id="10" name="Afbeelding 9">
            <a:extLst>
              <a:ext uri="{FF2B5EF4-FFF2-40B4-BE49-F238E27FC236}">
                <a16:creationId xmlns:a16="http://schemas.microsoft.com/office/drawing/2014/main" id="{F531E363-E8DE-3240-9D01-841D595797B1}"/>
              </a:ext>
            </a:extLst>
          </p:cNvPr>
          <p:cNvPicPr>
            <a:picLocks noChangeAspect="1"/>
          </p:cNvPicPr>
          <p:nvPr userDrawn="1"/>
        </p:nvPicPr>
        <p:blipFill>
          <a:blip r:embed="rId3"/>
          <a:stretch>
            <a:fillRect/>
          </a:stretch>
        </p:blipFill>
        <p:spPr>
          <a:xfrm>
            <a:off x="9761052" y="5264944"/>
            <a:ext cx="1960832" cy="1256759"/>
          </a:xfrm>
          <a:prstGeom prst="rect">
            <a:avLst/>
          </a:prstGeom>
        </p:spPr>
      </p:pic>
    </p:spTree>
    <p:extLst>
      <p:ext uri="{BB962C8B-B14F-4D97-AF65-F5344CB8AC3E}">
        <p14:creationId xmlns:p14="http://schemas.microsoft.com/office/powerpoint/2010/main" val="38729846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mpagnedia-Tekst met beeld-GROEN">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1" y="-6928"/>
            <a:ext cx="2483753" cy="6864928"/>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45B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1212754" y="-1750269"/>
            <a:ext cx="4284284" cy="9485888"/>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2"/>
          <a:stretch>
            <a:fillRect/>
          </a:stretch>
        </p:blipFill>
        <p:spPr>
          <a:xfrm>
            <a:off x="759816" y="642937"/>
            <a:ext cx="1047318" cy="1047455"/>
          </a:xfrm>
          <a:prstGeom prst="rect">
            <a:avLst/>
          </a:prstGeom>
        </p:spPr>
      </p:pic>
      <p:sp>
        <p:nvSpPr>
          <p:cNvPr id="13" name="Tijdelijke aanduiding afbeelding">
            <a:extLst>
              <a:ext uri="{FF2B5EF4-FFF2-40B4-BE49-F238E27FC236}">
                <a16:creationId xmlns:a16="http://schemas.microsoft.com/office/drawing/2014/main" id="{CFCFD8D0-AD7C-5147-A994-6115A39B9751}"/>
              </a:ext>
            </a:extLst>
          </p:cNvPr>
          <p:cNvSpPr>
            <a:spLocks noGrp="1"/>
          </p:cNvSpPr>
          <p:nvPr>
            <p:ph type="pic" sz="quarter" idx="13"/>
          </p:nvPr>
        </p:nvSpPr>
        <p:spPr>
          <a:xfrm>
            <a:off x="4344872" y="-23396"/>
            <a:ext cx="6704438" cy="6895517"/>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0621" h="13791034">
                <a:moveTo>
                  <a:pt x="3949688" y="23077"/>
                </a:moveTo>
                <a:lnTo>
                  <a:pt x="13410621" y="0"/>
                </a:lnTo>
                <a:cubicBezTo>
                  <a:pt x="12077560" y="4597301"/>
                  <a:pt x="10724429" y="9282258"/>
                  <a:pt x="9438797" y="13791034"/>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2" name="Quote"/>
          <p:cNvSpPr>
            <a:spLocks noGrp="1"/>
          </p:cNvSpPr>
          <p:nvPr>
            <p:ph type="ctrTitle" hasCustomPrompt="1"/>
          </p:nvPr>
        </p:nvSpPr>
        <p:spPr>
          <a:xfrm>
            <a:off x="1593222" y="990490"/>
            <a:ext cx="3458477" cy="5657215"/>
          </a:xfrm>
        </p:spPr>
        <p:txBody>
          <a:bodyPr anchor="t">
            <a:normAutofit/>
          </a:bodyPr>
          <a:lstStyle>
            <a:lvl1pPr algn="l">
              <a:lnSpc>
                <a:spcPct val="100000"/>
              </a:lnSpc>
              <a:defRPr sz="4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 met beeld?</a:t>
            </a:r>
            <a:endParaRPr lang="en-US" dirty="0"/>
          </a:p>
        </p:txBody>
      </p:sp>
      <p:pic>
        <p:nvPicPr>
          <p:cNvPr id="10" name="Afbeelding 9">
            <a:extLst>
              <a:ext uri="{FF2B5EF4-FFF2-40B4-BE49-F238E27FC236}">
                <a16:creationId xmlns:a16="http://schemas.microsoft.com/office/drawing/2014/main" id="{F531E363-E8DE-3240-9D01-841D595797B1}"/>
              </a:ext>
            </a:extLst>
          </p:cNvPr>
          <p:cNvPicPr>
            <a:picLocks noChangeAspect="1"/>
          </p:cNvPicPr>
          <p:nvPr userDrawn="1"/>
        </p:nvPicPr>
        <p:blipFill>
          <a:blip r:embed="rId3"/>
          <a:stretch>
            <a:fillRect/>
          </a:stretch>
        </p:blipFill>
        <p:spPr>
          <a:xfrm>
            <a:off x="9761052" y="5264944"/>
            <a:ext cx="1960832" cy="1256759"/>
          </a:xfrm>
          <a:prstGeom prst="rect">
            <a:avLst/>
          </a:prstGeom>
        </p:spPr>
      </p:pic>
    </p:spTree>
    <p:extLst>
      <p:ext uri="{BB962C8B-B14F-4D97-AF65-F5344CB8AC3E}">
        <p14:creationId xmlns:p14="http://schemas.microsoft.com/office/powerpoint/2010/main" val="27884267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mpagnedia-Tekst met beeld-ROZE">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1" y="-6928"/>
            <a:ext cx="2483753" cy="6864928"/>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EE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1212754" y="-1750269"/>
            <a:ext cx="4284284" cy="9485888"/>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2"/>
          <a:stretch>
            <a:fillRect/>
          </a:stretch>
        </p:blipFill>
        <p:spPr>
          <a:xfrm>
            <a:off x="759816" y="642937"/>
            <a:ext cx="1047318" cy="1047455"/>
          </a:xfrm>
          <a:prstGeom prst="rect">
            <a:avLst/>
          </a:prstGeom>
        </p:spPr>
      </p:pic>
      <p:sp>
        <p:nvSpPr>
          <p:cNvPr id="13" name="Tijdelijke aanduiding afbeelding">
            <a:extLst>
              <a:ext uri="{FF2B5EF4-FFF2-40B4-BE49-F238E27FC236}">
                <a16:creationId xmlns:a16="http://schemas.microsoft.com/office/drawing/2014/main" id="{CFCFD8D0-AD7C-5147-A994-6115A39B9751}"/>
              </a:ext>
            </a:extLst>
          </p:cNvPr>
          <p:cNvSpPr>
            <a:spLocks noGrp="1"/>
          </p:cNvSpPr>
          <p:nvPr>
            <p:ph type="pic" sz="quarter" idx="13"/>
          </p:nvPr>
        </p:nvSpPr>
        <p:spPr>
          <a:xfrm>
            <a:off x="4344872" y="-23396"/>
            <a:ext cx="6704438" cy="6895517"/>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0621" h="13791034">
                <a:moveTo>
                  <a:pt x="3949688" y="23077"/>
                </a:moveTo>
                <a:lnTo>
                  <a:pt x="13410621" y="0"/>
                </a:lnTo>
                <a:cubicBezTo>
                  <a:pt x="12077560" y="4597301"/>
                  <a:pt x="10724429" y="9282258"/>
                  <a:pt x="9438797" y="13791034"/>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2" name="Quote"/>
          <p:cNvSpPr>
            <a:spLocks noGrp="1"/>
          </p:cNvSpPr>
          <p:nvPr>
            <p:ph type="ctrTitle" hasCustomPrompt="1"/>
          </p:nvPr>
        </p:nvSpPr>
        <p:spPr>
          <a:xfrm>
            <a:off x="1593222" y="990490"/>
            <a:ext cx="3458477" cy="5657215"/>
          </a:xfrm>
        </p:spPr>
        <p:txBody>
          <a:bodyPr anchor="t">
            <a:normAutofit/>
          </a:bodyPr>
          <a:lstStyle>
            <a:lvl1pPr algn="l">
              <a:lnSpc>
                <a:spcPct val="100000"/>
              </a:lnSpc>
              <a:defRPr sz="4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 met beeld?</a:t>
            </a:r>
            <a:endParaRPr lang="en-US" dirty="0"/>
          </a:p>
        </p:txBody>
      </p:sp>
      <p:pic>
        <p:nvPicPr>
          <p:cNvPr id="10" name="Afbeelding 9">
            <a:extLst>
              <a:ext uri="{FF2B5EF4-FFF2-40B4-BE49-F238E27FC236}">
                <a16:creationId xmlns:a16="http://schemas.microsoft.com/office/drawing/2014/main" id="{F531E363-E8DE-3240-9D01-841D595797B1}"/>
              </a:ext>
            </a:extLst>
          </p:cNvPr>
          <p:cNvPicPr>
            <a:picLocks noChangeAspect="1"/>
          </p:cNvPicPr>
          <p:nvPr userDrawn="1"/>
        </p:nvPicPr>
        <p:blipFill>
          <a:blip r:embed="rId3"/>
          <a:stretch>
            <a:fillRect/>
          </a:stretch>
        </p:blipFill>
        <p:spPr>
          <a:xfrm>
            <a:off x="9761052" y="5264944"/>
            <a:ext cx="1960832" cy="1256759"/>
          </a:xfrm>
          <a:prstGeom prst="rect">
            <a:avLst/>
          </a:prstGeom>
        </p:spPr>
      </p:pic>
    </p:spTree>
    <p:extLst>
      <p:ext uri="{BB962C8B-B14F-4D97-AF65-F5344CB8AC3E}">
        <p14:creationId xmlns:p14="http://schemas.microsoft.com/office/powerpoint/2010/main" val="8060468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ECIAL-Tekstdia met beeld-GEEL">
    <p:spTree>
      <p:nvGrpSpPr>
        <p:cNvPr id="1" name=""/>
        <p:cNvGrpSpPr/>
        <p:nvPr/>
      </p:nvGrpSpPr>
      <p:grpSpPr>
        <a:xfrm>
          <a:off x="0" y="0"/>
          <a:ext cx="0" cy="0"/>
          <a:chOff x="0" y="0"/>
          <a:chExt cx="0" cy="0"/>
        </a:xfrm>
      </p:grpSpPr>
      <p:sp>
        <p:nvSpPr>
          <p:cNvPr id="11" name="Vlak achtergrond licht">
            <a:extLst>
              <a:ext uri="{FF2B5EF4-FFF2-40B4-BE49-F238E27FC236}">
                <a16:creationId xmlns:a16="http://schemas.microsoft.com/office/drawing/2014/main" id="{20BCF590-3EB7-CD4E-9CF5-E0DDB8393339}"/>
              </a:ext>
            </a:extLst>
          </p:cNvPr>
          <p:cNvSpPr/>
          <p:nvPr userDrawn="1"/>
        </p:nvSpPr>
        <p:spPr>
          <a:xfrm>
            <a:off x="0" y="1"/>
            <a:ext cx="1014257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8237635" y="-441586"/>
            <a:ext cx="816409" cy="80140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614946" y="2806996"/>
            <a:ext cx="7494192"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7515454"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7483412"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4226915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ECIAL-Tekstdia met beeld-BLAUW">
    <p:spTree>
      <p:nvGrpSpPr>
        <p:cNvPr id="1" name=""/>
        <p:cNvGrpSpPr/>
        <p:nvPr/>
      </p:nvGrpSpPr>
      <p:grpSpPr>
        <a:xfrm>
          <a:off x="0" y="0"/>
          <a:ext cx="0" cy="0"/>
          <a:chOff x="0" y="0"/>
          <a:chExt cx="0" cy="0"/>
        </a:xfrm>
      </p:grpSpPr>
      <p:sp>
        <p:nvSpPr>
          <p:cNvPr id="11" name="Vlak achtergrond licht">
            <a:extLst>
              <a:ext uri="{FF2B5EF4-FFF2-40B4-BE49-F238E27FC236}">
                <a16:creationId xmlns:a16="http://schemas.microsoft.com/office/drawing/2014/main" id="{20BCF590-3EB7-CD4E-9CF5-E0DDB8393339}"/>
              </a:ext>
            </a:extLst>
          </p:cNvPr>
          <p:cNvSpPr/>
          <p:nvPr userDrawn="1"/>
        </p:nvSpPr>
        <p:spPr>
          <a:xfrm>
            <a:off x="0" y="1"/>
            <a:ext cx="10142577" cy="6858000"/>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8237635" y="-441586"/>
            <a:ext cx="816409" cy="8014076"/>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614946" y="2806996"/>
            <a:ext cx="7494192"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7515454"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7483412"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25251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PECIAL-Tekstdia met beeld-GROEN">
    <p:spTree>
      <p:nvGrpSpPr>
        <p:cNvPr id="1" name=""/>
        <p:cNvGrpSpPr/>
        <p:nvPr/>
      </p:nvGrpSpPr>
      <p:grpSpPr>
        <a:xfrm>
          <a:off x="0" y="0"/>
          <a:ext cx="0" cy="0"/>
          <a:chOff x="0" y="0"/>
          <a:chExt cx="0" cy="0"/>
        </a:xfrm>
      </p:grpSpPr>
      <p:sp>
        <p:nvSpPr>
          <p:cNvPr id="11" name="Vlak achtergrond licht">
            <a:extLst>
              <a:ext uri="{FF2B5EF4-FFF2-40B4-BE49-F238E27FC236}">
                <a16:creationId xmlns:a16="http://schemas.microsoft.com/office/drawing/2014/main" id="{20BCF590-3EB7-CD4E-9CF5-E0DDB8393339}"/>
              </a:ext>
            </a:extLst>
          </p:cNvPr>
          <p:cNvSpPr/>
          <p:nvPr userDrawn="1"/>
        </p:nvSpPr>
        <p:spPr>
          <a:xfrm>
            <a:off x="0" y="1"/>
            <a:ext cx="10142577" cy="6858000"/>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8237635" y="-441586"/>
            <a:ext cx="816409" cy="8014076"/>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614946" y="2806996"/>
            <a:ext cx="7494192"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7515454"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7483412"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687664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PECIAL-Tekstdia met beeld-ROZE">
    <p:spTree>
      <p:nvGrpSpPr>
        <p:cNvPr id="1" name=""/>
        <p:cNvGrpSpPr/>
        <p:nvPr/>
      </p:nvGrpSpPr>
      <p:grpSpPr>
        <a:xfrm>
          <a:off x="0" y="0"/>
          <a:ext cx="0" cy="0"/>
          <a:chOff x="0" y="0"/>
          <a:chExt cx="0" cy="0"/>
        </a:xfrm>
      </p:grpSpPr>
      <p:sp>
        <p:nvSpPr>
          <p:cNvPr id="11" name="Vlak achtergrond licht">
            <a:extLst>
              <a:ext uri="{FF2B5EF4-FFF2-40B4-BE49-F238E27FC236}">
                <a16:creationId xmlns:a16="http://schemas.microsoft.com/office/drawing/2014/main" id="{20BCF590-3EB7-CD4E-9CF5-E0DDB8393339}"/>
              </a:ext>
            </a:extLst>
          </p:cNvPr>
          <p:cNvSpPr/>
          <p:nvPr userDrawn="1"/>
        </p:nvSpPr>
        <p:spPr>
          <a:xfrm>
            <a:off x="0" y="1"/>
            <a:ext cx="10142577" cy="6858000"/>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8237635" y="-441586"/>
            <a:ext cx="816409" cy="8014076"/>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614946" y="2806996"/>
            <a:ext cx="7494192"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7515454"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7483412"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791298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PECIAL-Tekstdia-2koloms-GEEL">
    <p:spTree>
      <p:nvGrpSpPr>
        <p:cNvPr id="1" name=""/>
        <p:cNvGrpSpPr/>
        <p:nvPr/>
      </p:nvGrpSpPr>
      <p:grpSpPr>
        <a:xfrm>
          <a:off x="0" y="0"/>
          <a:ext cx="0" cy="0"/>
          <a:chOff x="0" y="0"/>
          <a:chExt cx="0" cy="0"/>
        </a:xfrm>
      </p:grpSpPr>
      <p:sp>
        <p:nvSpPr>
          <p:cNvPr id="12" name="Vlak achtergrond licht">
            <a:extLst>
              <a:ext uri="{FF2B5EF4-FFF2-40B4-BE49-F238E27FC236}">
                <a16:creationId xmlns:a16="http://schemas.microsoft.com/office/drawing/2014/main" id="{640CCD6C-B5FD-634F-B36D-6A9C3BFDEF6E}"/>
              </a:ext>
            </a:extLst>
          </p:cNvPr>
          <p:cNvSpPr/>
          <p:nvPr userDrawn="1"/>
        </p:nvSpPr>
        <p:spPr>
          <a:xfrm>
            <a:off x="0" y="1"/>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870626" y="4437640"/>
            <a:ext cx="816409" cy="27649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2806996"/>
            <a:ext cx="5021657"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2806996"/>
            <a:ext cx="5021656"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4928723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PECIAL-Tekstdia-2koloms-BLAUW">
    <p:spTree>
      <p:nvGrpSpPr>
        <p:cNvPr id="1" name=""/>
        <p:cNvGrpSpPr/>
        <p:nvPr/>
      </p:nvGrpSpPr>
      <p:grpSpPr>
        <a:xfrm>
          <a:off x="0" y="0"/>
          <a:ext cx="0" cy="0"/>
          <a:chOff x="0" y="0"/>
          <a:chExt cx="0" cy="0"/>
        </a:xfrm>
      </p:grpSpPr>
      <p:sp>
        <p:nvSpPr>
          <p:cNvPr id="12" name="Vlak achtergrond licht">
            <a:extLst>
              <a:ext uri="{FF2B5EF4-FFF2-40B4-BE49-F238E27FC236}">
                <a16:creationId xmlns:a16="http://schemas.microsoft.com/office/drawing/2014/main" id="{640CCD6C-B5FD-634F-B36D-6A9C3BFDEF6E}"/>
              </a:ext>
            </a:extLst>
          </p:cNvPr>
          <p:cNvSpPr/>
          <p:nvPr userDrawn="1"/>
        </p:nvSpPr>
        <p:spPr>
          <a:xfrm>
            <a:off x="0" y="1"/>
            <a:ext cx="12192000" cy="6858000"/>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870626" y="4437640"/>
            <a:ext cx="816409" cy="2764955"/>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2806996"/>
            <a:ext cx="5021657"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2806996"/>
            <a:ext cx="5021656"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1838056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Beeld-ROZE">
    <p:bg>
      <p:bgRef idx="1001">
        <a:schemeClr val="bg1"/>
      </p:bgRef>
    </p:bg>
    <p:spTree>
      <p:nvGrpSpPr>
        <p:cNvPr id="1" name=""/>
        <p:cNvGrpSpPr/>
        <p:nvPr/>
      </p:nvGrpSpPr>
      <p:grpSpPr>
        <a:xfrm>
          <a:off x="0" y="0"/>
          <a:ext cx="0" cy="0"/>
          <a:chOff x="0" y="0"/>
          <a:chExt cx="0" cy="0"/>
        </a:xfrm>
      </p:grpSpPr>
      <p:sp>
        <p:nvSpPr>
          <p:cNvPr id="10" name="Vlak links">
            <a:extLst>
              <a:ext uri="{FF2B5EF4-FFF2-40B4-BE49-F238E27FC236}">
                <a16:creationId xmlns:a16="http://schemas.microsoft.com/office/drawing/2014/main" id="{161B2B1C-EDC4-1241-B6C4-57348FCB2B18}"/>
              </a:ext>
            </a:extLst>
          </p:cNvPr>
          <p:cNvSpPr/>
          <p:nvPr userDrawn="1"/>
        </p:nvSpPr>
        <p:spPr>
          <a:xfrm>
            <a:off x="-6926" y="-6928"/>
            <a:ext cx="6448451" cy="6864928"/>
          </a:xfrm>
          <a:custGeom>
            <a:avLst/>
            <a:gdLst>
              <a:gd name="connsiteX0" fmla="*/ 0 w 8963891"/>
              <a:gd name="connsiteY0" fmla="*/ 0 h 13716000"/>
              <a:gd name="connsiteX1" fmla="*/ 8963891 w 8963891"/>
              <a:gd name="connsiteY1" fmla="*/ 0 h 13716000"/>
              <a:gd name="connsiteX2" fmla="*/ 8963891 w 8963891"/>
              <a:gd name="connsiteY2" fmla="*/ 13716000 h 13716000"/>
              <a:gd name="connsiteX3" fmla="*/ 0 w 8963891"/>
              <a:gd name="connsiteY3" fmla="*/ 13716000 h 13716000"/>
              <a:gd name="connsiteX4" fmla="*/ 0 w 8963891"/>
              <a:gd name="connsiteY4" fmla="*/ 0 h 13716000"/>
              <a:gd name="connsiteX0" fmla="*/ 0 w 13009418"/>
              <a:gd name="connsiteY0" fmla="*/ 13854 h 13729854"/>
              <a:gd name="connsiteX1" fmla="*/ 13009418 w 13009418"/>
              <a:gd name="connsiteY1" fmla="*/ 0 h 13729854"/>
              <a:gd name="connsiteX2" fmla="*/ 8963891 w 13009418"/>
              <a:gd name="connsiteY2" fmla="*/ 13729854 h 13729854"/>
              <a:gd name="connsiteX3" fmla="*/ 0 w 13009418"/>
              <a:gd name="connsiteY3" fmla="*/ 13729854 h 13729854"/>
              <a:gd name="connsiteX4" fmla="*/ 0 w 13009418"/>
              <a:gd name="connsiteY4" fmla="*/ 13854 h 13729854"/>
              <a:gd name="connsiteX0" fmla="*/ 0 w 13050981"/>
              <a:gd name="connsiteY0" fmla="*/ 83127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0 w 13050981"/>
              <a:gd name="connsiteY4" fmla="*/ 83127 h 13799127"/>
              <a:gd name="connsiteX0" fmla="*/ 0 w 13175672"/>
              <a:gd name="connsiteY0" fmla="*/ 0 h 13812982"/>
              <a:gd name="connsiteX1" fmla="*/ 13175672 w 13175672"/>
              <a:gd name="connsiteY1" fmla="*/ 13855 h 13812982"/>
              <a:gd name="connsiteX2" fmla="*/ 9088582 w 13175672"/>
              <a:gd name="connsiteY2" fmla="*/ 13812982 h 13812982"/>
              <a:gd name="connsiteX3" fmla="*/ 124691 w 13175672"/>
              <a:gd name="connsiteY3" fmla="*/ 13812982 h 13812982"/>
              <a:gd name="connsiteX4" fmla="*/ 0 w 13175672"/>
              <a:gd name="connsiteY4" fmla="*/ 0 h 13812982"/>
              <a:gd name="connsiteX0" fmla="*/ 166254 w 13050981"/>
              <a:gd name="connsiteY0" fmla="*/ 304800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166254 w 13050981"/>
              <a:gd name="connsiteY4" fmla="*/ 304800 h 13799127"/>
              <a:gd name="connsiteX0" fmla="*/ 0 w 13064836"/>
              <a:gd name="connsiteY0" fmla="*/ 83127 h 13799127"/>
              <a:gd name="connsiteX1" fmla="*/ 13064836 w 13064836"/>
              <a:gd name="connsiteY1" fmla="*/ 0 h 13799127"/>
              <a:gd name="connsiteX2" fmla="*/ 8977746 w 13064836"/>
              <a:gd name="connsiteY2" fmla="*/ 13799127 h 13799127"/>
              <a:gd name="connsiteX3" fmla="*/ 13855 w 13064836"/>
              <a:gd name="connsiteY3" fmla="*/ 13799127 h 13799127"/>
              <a:gd name="connsiteX4" fmla="*/ 0 w 13064836"/>
              <a:gd name="connsiteY4" fmla="*/ 83127 h 13799127"/>
              <a:gd name="connsiteX0" fmla="*/ 0 w 10030691"/>
              <a:gd name="connsiteY0" fmla="*/ 0 h 13716000"/>
              <a:gd name="connsiteX1" fmla="*/ 10030691 w 10030691"/>
              <a:gd name="connsiteY1" fmla="*/ 290945 h 13716000"/>
              <a:gd name="connsiteX2" fmla="*/ 8977746 w 10030691"/>
              <a:gd name="connsiteY2" fmla="*/ 13716000 h 13716000"/>
              <a:gd name="connsiteX3" fmla="*/ 13855 w 10030691"/>
              <a:gd name="connsiteY3" fmla="*/ 13716000 h 13716000"/>
              <a:gd name="connsiteX4" fmla="*/ 0 w 10030691"/>
              <a:gd name="connsiteY4" fmla="*/ 0 h 13716000"/>
              <a:gd name="connsiteX0" fmla="*/ 0 w 10432473"/>
              <a:gd name="connsiteY0" fmla="*/ 13855 h 13729855"/>
              <a:gd name="connsiteX1" fmla="*/ 10432473 w 10432473"/>
              <a:gd name="connsiteY1" fmla="*/ 0 h 13729855"/>
              <a:gd name="connsiteX2" fmla="*/ 8977746 w 10432473"/>
              <a:gd name="connsiteY2" fmla="*/ 13729855 h 13729855"/>
              <a:gd name="connsiteX3" fmla="*/ 13855 w 10432473"/>
              <a:gd name="connsiteY3" fmla="*/ 13729855 h 13729855"/>
              <a:gd name="connsiteX4" fmla="*/ 0 w 10432473"/>
              <a:gd name="connsiteY4" fmla="*/ 13855 h 13729855"/>
              <a:gd name="connsiteX0" fmla="*/ 0 w 12898582"/>
              <a:gd name="connsiteY0" fmla="*/ 13855 h 13729855"/>
              <a:gd name="connsiteX1" fmla="*/ 12898582 w 12898582"/>
              <a:gd name="connsiteY1" fmla="*/ 0 h 13729855"/>
              <a:gd name="connsiteX2" fmla="*/ 8977746 w 12898582"/>
              <a:gd name="connsiteY2" fmla="*/ 13729855 h 13729855"/>
              <a:gd name="connsiteX3" fmla="*/ 13855 w 12898582"/>
              <a:gd name="connsiteY3" fmla="*/ 13729855 h 13729855"/>
              <a:gd name="connsiteX4" fmla="*/ 0 w 12898582"/>
              <a:gd name="connsiteY4" fmla="*/ 13855 h 1372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582" h="13729855">
                <a:moveTo>
                  <a:pt x="0" y="13855"/>
                </a:moveTo>
                <a:lnTo>
                  <a:pt x="12898582" y="0"/>
                </a:lnTo>
                <a:lnTo>
                  <a:pt x="8977746" y="13729855"/>
                </a:lnTo>
                <a:lnTo>
                  <a:pt x="13855" y="13729855"/>
                </a:lnTo>
                <a:cubicBezTo>
                  <a:pt x="9237" y="9157855"/>
                  <a:pt x="4618" y="4585855"/>
                  <a:pt x="0" y="13855"/>
                </a:cubicBezTo>
                <a:close/>
              </a:path>
            </a:pathLst>
          </a:cu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AFA99A25-679D-8A47-9E57-A53D6534C58A}"/>
              </a:ext>
            </a:extLst>
          </p:cNvPr>
          <p:cNvSpPr/>
          <p:nvPr userDrawn="1"/>
        </p:nvSpPr>
        <p:spPr>
          <a:xfrm rot="960000">
            <a:off x="4601504" y="-573123"/>
            <a:ext cx="1770706" cy="8014076"/>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4" name="Tijdelijke aanduiding afbeelding">
            <a:extLst>
              <a:ext uri="{FF2B5EF4-FFF2-40B4-BE49-F238E27FC236}">
                <a16:creationId xmlns:a16="http://schemas.microsoft.com/office/drawing/2014/main" id="{FFA1E4C9-403A-1448-8CE6-A84449037562}"/>
              </a:ext>
            </a:extLst>
          </p:cNvPr>
          <p:cNvSpPr>
            <a:spLocks noGrp="1"/>
          </p:cNvSpPr>
          <p:nvPr>
            <p:ph type="pic" sz="quarter" idx="13"/>
          </p:nvPr>
        </p:nvSpPr>
        <p:spPr>
          <a:xfrm>
            <a:off x="5418065" y="-12764"/>
            <a:ext cx="6786995" cy="688019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5758" h="13760381">
                <a:moveTo>
                  <a:pt x="3949688" y="1812"/>
                </a:moveTo>
                <a:lnTo>
                  <a:pt x="13575758" y="0"/>
                </a:lnTo>
                <a:cubicBezTo>
                  <a:pt x="13571140" y="4580509"/>
                  <a:pt x="13566521" y="9161018"/>
                  <a:pt x="13561903" y="13741527"/>
                </a:cubicBezTo>
                <a:lnTo>
                  <a:pt x="0" y="13760381"/>
                </a:lnTo>
                <a:lnTo>
                  <a:pt x="3949688" y="1812"/>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629204" y="381001"/>
            <a:ext cx="1990226" cy="968085"/>
          </a:xfrm>
          <a:prstGeom prst="rect">
            <a:avLst/>
          </a:prstGeom>
        </p:spPr>
      </p:pic>
      <p:sp>
        <p:nvSpPr>
          <p:cNvPr id="3" name="Subtitel"/>
          <p:cNvSpPr>
            <a:spLocks noGrp="1"/>
          </p:cNvSpPr>
          <p:nvPr>
            <p:ph type="subTitle" idx="1"/>
          </p:nvPr>
        </p:nvSpPr>
        <p:spPr>
          <a:xfrm>
            <a:off x="601499" y="4801164"/>
            <a:ext cx="4270654" cy="777667"/>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a:t>Klikken om de ondertitelstijl van het model te bewerken</a:t>
            </a:r>
            <a:endParaRPr lang="en-US" dirty="0"/>
          </a:p>
        </p:txBody>
      </p:sp>
      <p:sp>
        <p:nvSpPr>
          <p:cNvPr id="2" name="Titel"/>
          <p:cNvSpPr>
            <a:spLocks noGrp="1"/>
          </p:cNvSpPr>
          <p:nvPr>
            <p:ph type="ctrTitle" hasCustomPrompt="1"/>
          </p:nvPr>
        </p:nvSpPr>
        <p:spPr>
          <a:xfrm>
            <a:off x="601499" y="2338324"/>
            <a:ext cx="4667644" cy="2153653"/>
          </a:xfrm>
        </p:spPr>
        <p:txBody>
          <a:bodyPr anchor="t">
            <a:norm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389791799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ECIAL-Tekstdia-2koloms-GROEN">
    <p:spTree>
      <p:nvGrpSpPr>
        <p:cNvPr id="1" name=""/>
        <p:cNvGrpSpPr/>
        <p:nvPr/>
      </p:nvGrpSpPr>
      <p:grpSpPr>
        <a:xfrm>
          <a:off x="0" y="0"/>
          <a:ext cx="0" cy="0"/>
          <a:chOff x="0" y="0"/>
          <a:chExt cx="0" cy="0"/>
        </a:xfrm>
      </p:grpSpPr>
      <p:sp>
        <p:nvSpPr>
          <p:cNvPr id="12" name="Vlak achtergrond licht">
            <a:extLst>
              <a:ext uri="{FF2B5EF4-FFF2-40B4-BE49-F238E27FC236}">
                <a16:creationId xmlns:a16="http://schemas.microsoft.com/office/drawing/2014/main" id="{640CCD6C-B5FD-634F-B36D-6A9C3BFDEF6E}"/>
              </a:ext>
            </a:extLst>
          </p:cNvPr>
          <p:cNvSpPr/>
          <p:nvPr userDrawn="1"/>
        </p:nvSpPr>
        <p:spPr>
          <a:xfrm>
            <a:off x="0" y="1"/>
            <a:ext cx="12192000" cy="6858000"/>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870626" y="4437640"/>
            <a:ext cx="816409" cy="2764955"/>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2806996"/>
            <a:ext cx="5021657"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2806996"/>
            <a:ext cx="5021656"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4232606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PECIAL-Tekstdia-2koloms-ROZE">
    <p:spTree>
      <p:nvGrpSpPr>
        <p:cNvPr id="1" name=""/>
        <p:cNvGrpSpPr/>
        <p:nvPr/>
      </p:nvGrpSpPr>
      <p:grpSpPr>
        <a:xfrm>
          <a:off x="0" y="0"/>
          <a:ext cx="0" cy="0"/>
          <a:chOff x="0" y="0"/>
          <a:chExt cx="0" cy="0"/>
        </a:xfrm>
      </p:grpSpPr>
      <p:sp>
        <p:nvSpPr>
          <p:cNvPr id="12" name="Vlak achtergrond licht">
            <a:extLst>
              <a:ext uri="{FF2B5EF4-FFF2-40B4-BE49-F238E27FC236}">
                <a16:creationId xmlns:a16="http://schemas.microsoft.com/office/drawing/2014/main" id="{640CCD6C-B5FD-634F-B36D-6A9C3BFDEF6E}"/>
              </a:ext>
            </a:extLst>
          </p:cNvPr>
          <p:cNvSpPr/>
          <p:nvPr userDrawn="1"/>
        </p:nvSpPr>
        <p:spPr>
          <a:xfrm>
            <a:off x="0" y="1"/>
            <a:ext cx="12192000" cy="6858000"/>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870626" y="4437640"/>
            <a:ext cx="816409" cy="2764955"/>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dirty="0"/>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2806996"/>
            <a:ext cx="5021657"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2806996"/>
            <a:ext cx="5021656"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079716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Tekst-GEEL">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3617323" y="-1306218"/>
            <a:ext cx="5382408" cy="9315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629204" y="381001"/>
            <a:ext cx="1990226" cy="968085"/>
          </a:xfrm>
          <a:prstGeom prst="rect">
            <a:avLst/>
          </a:prstGeom>
        </p:spPr>
      </p:pic>
      <p:sp>
        <p:nvSpPr>
          <p:cNvPr id="3" name="Subtitel"/>
          <p:cNvSpPr>
            <a:spLocks noGrp="1"/>
          </p:cNvSpPr>
          <p:nvPr>
            <p:ph type="subTitle" idx="1" hasCustomPrompt="1"/>
          </p:nvPr>
        </p:nvSpPr>
        <p:spPr>
          <a:xfrm>
            <a:off x="2460302" y="4436900"/>
            <a:ext cx="8022801" cy="602933"/>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dirty="0"/>
              <a:t>Klikken om de ondertitelstijl te bewerken</a:t>
            </a:r>
            <a:endParaRPr lang="en-US" dirty="0"/>
          </a:p>
        </p:txBody>
      </p:sp>
      <p:sp>
        <p:nvSpPr>
          <p:cNvPr id="2" name="Titel"/>
          <p:cNvSpPr>
            <a:spLocks noGrp="1"/>
          </p:cNvSpPr>
          <p:nvPr>
            <p:ph type="ctrTitle" hasCustomPrompt="1"/>
          </p:nvPr>
        </p:nvSpPr>
        <p:spPr>
          <a:xfrm>
            <a:off x="2482358" y="2622782"/>
            <a:ext cx="8022801" cy="1587711"/>
          </a:xfrm>
        </p:spPr>
        <p:txBody>
          <a:bodyPr anchor="t">
            <a:norm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11636203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Tekst-BLAUW">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459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3617323" y="-1306218"/>
            <a:ext cx="5382408" cy="9315653"/>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629204" y="381001"/>
            <a:ext cx="1990226" cy="968085"/>
          </a:xfrm>
          <a:prstGeom prst="rect">
            <a:avLst/>
          </a:prstGeom>
        </p:spPr>
      </p:pic>
      <p:sp>
        <p:nvSpPr>
          <p:cNvPr id="3" name="Subtitel"/>
          <p:cNvSpPr>
            <a:spLocks noGrp="1"/>
          </p:cNvSpPr>
          <p:nvPr>
            <p:ph type="subTitle" idx="1" hasCustomPrompt="1"/>
          </p:nvPr>
        </p:nvSpPr>
        <p:spPr>
          <a:xfrm>
            <a:off x="2460302" y="4436900"/>
            <a:ext cx="8022801" cy="602933"/>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dirty="0"/>
              <a:t>Klikken om de ondertitelstijl te bewerken</a:t>
            </a:r>
            <a:endParaRPr lang="en-US" dirty="0"/>
          </a:p>
        </p:txBody>
      </p:sp>
      <p:sp>
        <p:nvSpPr>
          <p:cNvPr id="2" name="Titel"/>
          <p:cNvSpPr>
            <a:spLocks noGrp="1"/>
          </p:cNvSpPr>
          <p:nvPr>
            <p:ph type="ctrTitle" hasCustomPrompt="1"/>
          </p:nvPr>
        </p:nvSpPr>
        <p:spPr>
          <a:xfrm>
            <a:off x="2482358" y="2622782"/>
            <a:ext cx="8022801" cy="1587711"/>
          </a:xfrm>
        </p:spPr>
        <p:txBody>
          <a:bodyPr anchor="t">
            <a:norm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1517836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dia-Tekst-GROEN">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45B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3617323" y="-1306218"/>
            <a:ext cx="5382408" cy="9315653"/>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629204" y="381001"/>
            <a:ext cx="1990226" cy="968085"/>
          </a:xfrm>
          <a:prstGeom prst="rect">
            <a:avLst/>
          </a:prstGeom>
        </p:spPr>
      </p:pic>
      <p:sp>
        <p:nvSpPr>
          <p:cNvPr id="3" name="Subtitel"/>
          <p:cNvSpPr>
            <a:spLocks noGrp="1"/>
          </p:cNvSpPr>
          <p:nvPr>
            <p:ph type="subTitle" idx="1" hasCustomPrompt="1"/>
          </p:nvPr>
        </p:nvSpPr>
        <p:spPr>
          <a:xfrm>
            <a:off x="2460302" y="4436900"/>
            <a:ext cx="8022801" cy="602933"/>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dirty="0"/>
              <a:t>Klikken om de ondertitelstijl te bewerken</a:t>
            </a:r>
            <a:endParaRPr lang="en-US" dirty="0"/>
          </a:p>
        </p:txBody>
      </p:sp>
      <p:sp>
        <p:nvSpPr>
          <p:cNvPr id="2" name="Titel"/>
          <p:cNvSpPr>
            <a:spLocks noGrp="1"/>
          </p:cNvSpPr>
          <p:nvPr>
            <p:ph type="ctrTitle" hasCustomPrompt="1"/>
          </p:nvPr>
        </p:nvSpPr>
        <p:spPr>
          <a:xfrm>
            <a:off x="2482358" y="2622782"/>
            <a:ext cx="8022801" cy="1587711"/>
          </a:xfrm>
        </p:spPr>
        <p:txBody>
          <a:bodyPr anchor="t">
            <a:norm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5735365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dia-Tekst-ROOD">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EE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3617323" y="-1306218"/>
            <a:ext cx="5382408" cy="9315653"/>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629204" y="381001"/>
            <a:ext cx="1990226" cy="968085"/>
          </a:xfrm>
          <a:prstGeom prst="rect">
            <a:avLst/>
          </a:prstGeom>
        </p:spPr>
      </p:pic>
      <p:sp>
        <p:nvSpPr>
          <p:cNvPr id="3" name="Subtitel"/>
          <p:cNvSpPr>
            <a:spLocks noGrp="1"/>
          </p:cNvSpPr>
          <p:nvPr>
            <p:ph type="subTitle" idx="1" hasCustomPrompt="1"/>
          </p:nvPr>
        </p:nvSpPr>
        <p:spPr>
          <a:xfrm>
            <a:off x="2460302" y="4436900"/>
            <a:ext cx="8022801" cy="602933"/>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dirty="0"/>
              <a:t>Klikken om de ondertitelstijl te bewerken</a:t>
            </a:r>
            <a:endParaRPr lang="en-US" dirty="0"/>
          </a:p>
        </p:txBody>
      </p:sp>
      <p:sp>
        <p:nvSpPr>
          <p:cNvPr id="2" name="Titel"/>
          <p:cNvSpPr>
            <a:spLocks noGrp="1"/>
          </p:cNvSpPr>
          <p:nvPr>
            <p:ph type="ctrTitle" hasCustomPrompt="1"/>
          </p:nvPr>
        </p:nvSpPr>
        <p:spPr>
          <a:xfrm>
            <a:off x="2482358" y="2622782"/>
            <a:ext cx="8022801" cy="1587711"/>
          </a:xfrm>
        </p:spPr>
        <p:txBody>
          <a:bodyPr anchor="t">
            <a:norm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12668855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dia met beeld-GEEL">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7752080" y="-466339"/>
            <a:ext cx="636825" cy="80140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8237635" y="-441586"/>
            <a:ext cx="816409" cy="80140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614946" y="2806996"/>
            <a:ext cx="7494192"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7515454"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7483412"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367187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3684" y="1247903"/>
            <a:ext cx="10515600"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3" name="Text Placeholder 2"/>
          <p:cNvSpPr>
            <a:spLocks noGrp="1"/>
          </p:cNvSpPr>
          <p:nvPr>
            <p:ph type="body" idx="1"/>
          </p:nvPr>
        </p:nvSpPr>
        <p:spPr>
          <a:xfrm>
            <a:off x="604315" y="2803820"/>
            <a:ext cx="5721234" cy="3097250"/>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Voettekst"/>
          <p:cNvSpPr>
            <a:spLocks noGrp="1"/>
          </p:cNvSpPr>
          <p:nvPr>
            <p:ph type="ftr" sz="quarter" idx="3"/>
          </p:nvPr>
        </p:nvSpPr>
        <p:spPr>
          <a:xfrm>
            <a:off x="2260045" y="6356351"/>
            <a:ext cx="3241785"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dirty="0"/>
          </a:p>
        </p:txBody>
      </p:sp>
      <p:sp>
        <p:nvSpPr>
          <p:cNvPr id="6" name="Paginanummer"/>
          <p:cNvSpPr>
            <a:spLocks noGrp="1"/>
          </p:cNvSpPr>
          <p:nvPr>
            <p:ph type="sldNum" sz="quarter" idx="4"/>
          </p:nvPr>
        </p:nvSpPr>
        <p:spPr>
          <a:xfrm>
            <a:off x="1269602" y="6356351"/>
            <a:ext cx="80367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761A81-E545-3C41-97A5-08DA8ED0F4C4}" type="slidenum">
              <a:rPr lang="nl-NL" smtClean="0"/>
              <a:pPr/>
              <a:t>‹nr.›</a:t>
            </a:fld>
            <a:endParaRPr lang="nl-NL"/>
          </a:p>
        </p:txBody>
      </p:sp>
    </p:spTree>
    <p:extLst>
      <p:ext uri="{BB962C8B-B14F-4D97-AF65-F5344CB8AC3E}">
        <p14:creationId xmlns:p14="http://schemas.microsoft.com/office/powerpoint/2010/main" val="3747598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Lst>
  <p:hf sldNum="0" hdr="0" ftr="0" dt="0"/>
  <p:txStyles>
    <p:titleStyle>
      <a:lvl1pPr algn="l" defTabSz="914217" rtl="0" eaLnBrk="1" latinLnBrk="0" hangingPunct="1">
        <a:lnSpc>
          <a:spcPts val="4499"/>
        </a:lnSpc>
        <a:spcBef>
          <a:spcPct val="0"/>
        </a:spcBef>
        <a:buNone/>
        <a:defRPr sz="3999" b="1" i="0" kern="1200">
          <a:solidFill>
            <a:schemeClr val="tx1"/>
          </a:solidFill>
          <a:latin typeface="Roboto Black" panose="02000000000000000000" pitchFamily="2" charset="0"/>
          <a:ea typeface="Roboto Black" panose="02000000000000000000" pitchFamily="2" charset="0"/>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b="0" i="0" kern="1200">
          <a:solidFill>
            <a:schemeClr val="tx1"/>
          </a:solidFill>
          <a:latin typeface="Roboto" panose="02000000000000000000" pitchFamily="2" charset="0"/>
          <a:ea typeface="Roboto" panose="02000000000000000000" pitchFamily="2" charset="0"/>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geletterdheidenschoolsucces.blogspot.com/search/label/Curse%20of%20the%20familiar"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hyperlink" Target="https://thijs-homan.nl/wp-content/uploads/2021/11/Onderwijsinnovatie-als-machtsdynamiek.pdf" TargetMode="Externa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lezen.nl/blog/waarom-doet-lezen-ertoe/"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0444192-F810-5520-2DBD-8F998661030F}"/>
              </a:ext>
            </a:extLst>
          </p:cNvPr>
          <p:cNvPicPr>
            <a:picLocks noChangeAspect="1"/>
          </p:cNvPicPr>
          <p:nvPr/>
        </p:nvPicPr>
        <p:blipFill rotWithShape="1">
          <a:blip r:embed="rId2"/>
          <a:srcRect l="14313" r="26499" b="-2"/>
          <a:stretch/>
        </p:blipFill>
        <p:spPr>
          <a:xfrm>
            <a:off x="5418065" y="-12764"/>
            <a:ext cx="6786995" cy="688019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5758" h="13760381">
                <a:moveTo>
                  <a:pt x="3949688" y="1812"/>
                </a:moveTo>
                <a:lnTo>
                  <a:pt x="13575758" y="0"/>
                </a:lnTo>
                <a:cubicBezTo>
                  <a:pt x="13571140" y="4580509"/>
                  <a:pt x="13566521" y="9161018"/>
                  <a:pt x="13561903" y="13741527"/>
                </a:cubicBezTo>
                <a:lnTo>
                  <a:pt x="0" y="13760381"/>
                </a:lnTo>
                <a:lnTo>
                  <a:pt x="3949688" y="1812"/>
                </a:lnTo>
                <a:close/>
              </a:path>
            </a:pathLst>
          </a:custGeom>
          <a:noFill/>
        </p:spPr>
      </p:pic>
      <p:sp>
        <p:nvSpPr>
          <p:cNvPr id="4" name="Titel 3">
            <a:extLst>
              <a:ext uri="{FF2B5EF4-FFF2-40B4-BE49-F238E27FC236}">
                <a16:creationId xmlns:a16="http://schemas.microsoft.com/office/drawing/2014/main" id="{C7315518-11E0-4744-8344-B704C2F9AC4B}"/>
              </a:ext>
            </a:extLst>
          </p:cNvPr>
          <p:cNvSpPr>
            <a:spLocks noGrp="1"/>
          </p:cNvSpPr>
          <p:nvPr>
            <p:ph type="ctrTitle"/>
          </p:nvPr>
        </p:nvSpPr>
        <p:spPr>
          <a:xfrm>
            <a:off x="601499" y="2338324"/>
            <a:ext cx="4667644" cy="2153653"/>
          </a:xfrm>
        </p:spPr>
        <p:txBody>
          <a:bodyPr anchor="t">
            <a:normAutofit/>
          </a:bodyPr>
          <a:lstStyle/>
          <a:p>
            <a:r>
              <a:rPr lang="nl-NL" dirty="0"/>
              <a:t>Lezen en leersucces</a:t>
            </a:r>
          </a:p>
        </p:txBody>
      </p:sp>
    </p:spTree>
    <p:extLst>
      <p:ext uri="{BB962C8B-B14F-4D97-AF65-F5344CB8AC3E}">
        <p14:creationId xmlns:p14="http://schemas.microsoft.com/office/powerpoint/2010/main" val="811302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versiteit Mensen Groep - Gratis afbeelding op Pixabay - Pixabay">
            <a:extLst>
              <a:ext uri="{FF2B5EF4-FFF2-40B4-BE49-F238E27FC236}">
                <a16:creationId xmlns:a16="http://schemas.microsoft.com/office/drawing/2014/main" id="{E16FFC19-82EC-9134-CF67-F1A7DFD9B1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107" r="2" b="302"/>
          <a:stretch/>
        </p:blipFill>
        <p:spPr bwMode="auto">
          <a:xfrm>
            <a:off x="6095999" y="2806996"/>
            <a:ext cx="5021657" cy="2927067"/>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2" name="Tijdelijke aanduiding voor inhoud 1">
            <a:extLst>
              <a:ext uri="{FF2B5EF4-FFF2-40B4-BE49-F238E27FC236}">
                <a16:creationId xmlns:a16="http://schemas.microsoft.com/office/drawing/2014/main" id="{1C31A972-1239-C9B9-E808-6D5DD1CCC073}"/>
              </a:ext>
            </a:extLst>
          </p:cNvPr>
          <p:cNvSpPr>
            <a:spLocks noGrp="1"/>
          </p:cNvSpPr>
          <p:nvPr>
            <p:ph idx="1"/>
          </p:nvPr>
        </p:nvSpPr>
        <p:spPr>
          <a:xfrm>
            <a:off x="614946" y="2806996"/>
            <a:ext cx="5021656" cy="2927067"/>
          </a:xfrm>
        </p:spPr>
        <p:txBody>
          <a:bodyPr>
            <a:normAutofit fontScale="92500" lnSpcReduction="10000"/>
          </a:bodyPr>
          <a:lstStyle/>
          <a:p>
            <a:r>
              <a:rPr lang="nl-NL" sz="2000" dirty="0"/>
              <a:t>Beroepen </a:t>
            </a:r>
          </a:p>
          <a:p>
            <a:r>
              <a:rPr lang="nl-NL" sz="2000" dirty="0"/>
              <a:t>Niveaus</a:t>
            </a:r>
          </a:p>
          <a:p>
            <a:r>
              <a:rPr lang="nl-NL" sz="2000" dirty="0"/>
              <a:t>Vakken</a:t>
            </a:r>
          </a:p>
          <a:p>
            <a:r>
              <a:rPr lang="nl-NL" sz="2000" dirty="0"/>
              <a:t>Lesmateriaal</a:t>
            </a:r>
          </a:p>
          <a:p>
            <a:r>
              <a:rPr lang="nl-NL" sz="2000" dirty="0"/>
              <a:t>Tijd</a:t>
            </a:r>
          </a:p>
          <a:p>
            <a:r>
              <a:rPr lang="nl-NL" sz="2000" dirty="0"/>
              <a:t>Achtergrond van studenten</a:t>
            </a:r>
          </a:p>
          <a:p>
            <a:r>
              <a:rPr lang="nl-NL" sz="2000" dirty="0"/>
              <a:t>Docenten</a:t>
            </a:r>
          </a:p>
          <a:p>
            <a:r>
              <a:rPr lang="nl-NL" sz="2000" dirty="0"/>
              <a:t>Directies</a:t>
            </a:r>
          </a:p>
          <a:p>
            <a:endParaRPr lang="nl-NL" sz="2000" dirty="0"/>
          </a:p>
        </p:txBody>
      </p:sp>
      <p:sp>
        <p:nvSpPr>
          <p:cNvPr id="4" name="Titel 3">
            <a:extLst>
              <a:ext uri="{FF2B5EF4-FFF2-40B4-BE49-F238E27FC236}">
                <a16:creationId xmlns:a16="http://schemas.microsoft.com/office/drawing/2014/main" id="{19EF5A52-10F7-DDF5-37EC-4C8C0A19E02E}"/>
              </a:ext>
            </a:extLst>
          </p:cNvPr>
          <p:cNvSpPr>
            <a:spLocks noGrp="1"/>
          </p:cNvSpPr>
          <p:nvPr>
            <p:ph type="title"/>
          </p:nvPr>
        </p:nvSpPr>
        <p:spPr>
          <a:xfrm>
            <a:off x="593684" y="1247903"/>
            <a:ext cx="10523973" cy="1325563"/>
          </a:xfrm>
        </p:spPr>
        <p:txBody>
          <a:bodyPr anchor="t">
            <a:normAutofit/>
          </a:bodyPr>
          <a:lstStyle/>
          <a:p>
            <a:r>
              <a:rPr lang="nl-NL" dirty="0"/>
              <a:t>(Talige) diversiteit in het mbo  </a:t>
            </a:r>
          </a:p>
        </p:txBody>
      </p:sp>
      <p:sp>
        <p:nvSpPr>
          <p:cNvPr id="7" name="Vrije vorm: vorm 6">
            <a:extLst>
              <a:ext uri="{FF2B5EF4-FFF2-40B4-BE49-F238E27FC236}">
                <a16:creationId xmlns:a16="http://schemas.microsoft.com/office/drawing/2014/main" id="{3E382AB0-E4FA-A96A-C6CF-55DE58DE6E3A}"/>
              </a:ext>
            </a:extLst>
          </p:cNvPr>
          <p:cNvSpPr/>
          <p:nvPr/>
        </p:nvSpPr>
        <p:spPr>
          <a:xfrm>
            <a:off x="418525" y="2371759"/>
            <a:ext cx="3509805" cy="3825551"/>
          </a:xfrm>
          <a:custGeom>
            <a:avLst/>
            <a:gdLst>
              <a:gd name="connsiteX0" fmla="*/ 1316969 w 3509805"/>
              <a:gd name="connsiteY0" fmla="*/ 37322 h 3825551"/>
              <a:gd name="connsiteX1" fmla="*/ 766463 w 3509805"/>
              <a:gd name="connsiteY1" fmla="*/ 205273 h 3825551"/>
              <a:gd name="connsiteX2" fmla="*/ 402569 w 3509805"/>
              <a:gd name="connsiteY2" fmla="*/ 447869 h 3825551"/>
              <a:gd name="connsiteX3" fmla="*/ 271941 w 3509805"/>
              <a:gd name="connsiteY3" fmla="*/ 559837 h 3825551"/>
              <a:gd name="connsiteX4" fmla="*/ 10684 w 3509805"/>
              <a:gd name="connsiteY4" fmla="*/ 1110343 h 3825551"/>
              <a:gd name="connsiteX5" fmla="*/ 1353 w 3509805"/>
              <a:gd name="connsiteY5" fmla="*/ 1296955 h 3825551"/>
              <a:gd name="connsiteX6" fmla="*/ 159973 w 3509805"/>
              <a:gd name="connsiteY6" fmla="*/ 2099388 h 3825551"/>
              <a:gd name="connsiteX7" fmla="*/ 318594 w 3509805"/>
              <a:gd name="connsiteY7" fmla="*/ 2416629 h 3825551"/>
              <a:gd name="connsiteX8" fmla="*/ 383908 w 3509805"/>
              <a:gd name="connsiteY8" fmla="*/ 2528596 h 3825551"/>
              <a:gd name="connsiteX9" fmla="*/ 850439 w 3509805"/>
              <a:gd name="connsiteY9" fmla="*/ 2939143 h 3825551"/>
              <a:gd name="connsiteX10" fmla="*/ 953075 w 3509805"/>
              <a:gd name="connsiteY10" fmla="*/ 2985796 h 3825551"/>
              <a:gd name="connsiteX11" fmla="*/ 999729 w 3509805"/>
              <a:gd name="connsiteY11" fmla="*/ 3032449 h 3825551"/>
              <a:gd name="connsiteX12" fmla="*/ 1083704 w 3509805"/>
              <a:gd name="connsiteY12" fmla="*/ 3247053 h 3825551"/>
              <a:gd name="connsiteX13" fmla="*/ 1186341 w 3509805"/>
              <a:gd name="connsiteY13" fmla="*/ 3638939 h 3825551"/>
              <a:gd name="connsiteX14" fmla="*/ 1214333 w 3509805"/>
              <a:gd name="connsiteY14" fmla="*/ 3685592 h 3825551"/>
              <a:gd name="connsiteX15" fmla="*/ 1288977 w 3509805"/>
              <a:gd name="connsiteY15" fmla="*/ 3732245 h 3825551"/>
              <a:gd name="connsiteX16" fmla="*/ 1615549 w 3509805"/>
              <a:gd name="connsiteY16" fmla="*/ 3825551 h 3825551"/>
              <a:gd name="connsiteX17" fmla="*/ 1895467 w 3509805"/>
              <a:gd name="connsiteY17" fmla="*/ 3769567 h 3825551"/>
              <a:gd name="connsiteX18" fmla="*/ 2520618 w 3509805"/>
              <a:gd name="connsiteY18" fmla="*/ 3200400 h 3825551"/>
              <a:gd name="connsiteX19" fmla="*/ 2604594 w 3509805"/>
              <a:gd name="connsiteY19" fmla="*/ 3144416 h 3825551"/>
              <a:gd name="connsiteX20" fmla="*/ 2716561 w 3509805"/>
              <a:gd name="connsiteY20" fmla="*/ 3079102 h 3825551"/>
              <a:gd name="connsiteX21" fmla="*/ 2856520 w 3509805"/>
              <a:gd name="connsiteY21" fmla="*/ 2976465 h 3825551"/>
              <a:gd name="connsiteX22" fmla="*/ 2865851 w 3509805"/>
              <a:gd name="connsiteY22" fmla="*/ 2845837 h 3825551"/>
              <a:gd name="connsiteX23" fmla="*/ 2903173 w 3509805"/>
              <a:gd name="connsiteY23" fmla="*/ 2621902 h 3825551"/>
              <a:gd name="connsiteX24" fmla="*/ 3015141 w 3509805"/>
              <a:gd name="connsiteY24" fmla="*/ 2556588 h 3825551"/>
              <a:gd name="connsiteX25" fmla="*/ 3183092 w 3509805"/>
              <a:gd name="connsiteY25" fmla="*/ 2537926 h 3825551"/>
              <a:gd name="connsiteX26" fmla="*/ 3397696 w 3509805"/>
              <a:gd name="connsiteY26" fmla="*/ 2509935 h 3825551"/>
              <a:gd name="connsiteX27" fmla="*/ 3472341 w 3509805"/>
              <a:gd name="connsiteY27" fmla="*/ 2453951 h 3825551"/>
              <a:gd name="connsiteX28" fmla="*/ 3509663 w 3509805"/>
              <a:gd name="connsiteY28" fmla="*/ 2313992 h 3825551"/>
              <a:gd name="connsiteX29" fmla="*/ 3463010 w 3509805"/>
              <a:gd name="connsiteY29" fmla="*/ 2202024 h 3825551"/>
              <a:gd name="connsiteX30" fmla="*/ 3285729 w 3509805"/>
              <a:gd name="connsiteY30" fmla="*/ 2015412 h 3825551"/>
              <a:gd name="connsiteX31" fmla="*/ 3164431 w 3509805"/>
              <a:gd name="connsiteY31" fmla="*/ 1875453 h 3825551"/>
              <a:gd name="connsiteX32" fmla="*/ 3136439 w 3509805"/>
              <a:gd name="connsiteY32" fmla="*/ 1810139 h 3825551"/>
              <a:gd name="connsiteX33" fmla="*/ 3201753 w 3509805"/>
              <a:gd name="connsiteY33" fmla="*/ 1483567 h 3825551"/>
              <a:gd name="connsiteX34" fmla="*/ 3071124 w 3509805"/>
              <a:gd name="connsiteY34" fmla="*/ 746449 h 3825551"/>
              <a:gd name="connsiteX35" fmla="*/ 2828529 w 3509805"/>
              <a:gd name="connsiteY35" fmla="*/ 550506 h 3825551"/>
              <a:gd name="connsiteX36" fmla="*/ 2483296 w 3509805"/>
              <a:gd name="connsiteY36" fmla="*/ 363894 h 3825551"/>
              <a:gd name="connsiteX37" fmla="*/ 2287353 w 3509805"/>
              <a:gd name="connsiteY37" fmla="*/ 307910 h 3825551"/>
              <a:gd name="connsiteX38" fmla="*/ 2110071 w 3509805"/>
              <a:gd name="connsiteY38" fmla="*/ 279918 h 3825551"/>
              <a:gd name="connsiteX39" fmla="*/ 1923459 w 3509805"/>
              <a:gd name="connsiteY39" fmla="*/ 261257 h 3825551"/>
              <a:gd name="connsiteX40" fmla="*/ 1895467 w 3509805"/>
              <a:gd name="connsiteY40" fmla="*/ 242596 h 3825551"/>
              <a:gd name="connsiteX41" fmla="*/ 1858145 w 3509805"/>
              <a:gd name="connsiteY41" fmla="*/ 233265 h 3825551"/>
              <a:gd name="connsiteX42" fmla="*/ 1848814 w 3509805"/>
              <a:gd name="connsiteY42" fmla="*/ 186612 h 3825551"/>
              <a:gd name="connsiteX43" fmla="*/ 1764839 w 3509805"/>
              <a:gd name="connsiteY43" fmla="*/ 65314 h 3825551"/>
              <a:gd name="connsiteX44" fmla="*/ 1708855 w 3509805"/>
              <a:gd name="connsiteY44" fmla="*/ 37322 h 3825551"/>
              <a:gd name="connsiteX45" fmla="*/ 1606218 w 3509805"/>
              <a:gd name="connsiteY45" fmla="*/ 0 h 3825551"/>
              <a:gd name="connsiteX46" fmla="*/ 1419606 w 3509805"/>
              <a:gd name="connsiteY46" fmla="*/ 18661 h 3825551"/>
              <a:gd name="connsiteX47" fmla="*/ 1344961 w 3509805"/>
              <a:gd name="connsiteY47" fmla="*/ 55984 h 3825551"/>
              <a:gd name="connsiteX48" fmla="*/ 1298308 w 3509805"/>
              <a:gd name="connsiteY48" fmla="*/ 83975 h 38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09805" h="3825551">
                <a:moveTo>
                  <a:pt x="1316969" y="37322"/>
                </a:moveTo>
                <a:cubicBezTo>
                  <a:pt x="1106959" y="81074"/>
                  <a:pt x="970168" y="97915"/>
                  <a:pt x="766463" y="205273"/>
                </a:cubicBezTo>
                <a:cubicBezTo>
                  <a:pt x="637496" y="273242"/>
                  <a:pt x="521045" y="362923"/>
                  <a:pt x="402569" y="447869"/>
                </a:cubicBezTo>
                <a:cubicBezTo>
                  <a:pt x="355961" y="481286"/>
                  <a:pt x="309158" y="516204"/>
                  <a:pt x="271941" y="559837"/>
                </a:cubicBezTo>
                <a:cubicBezTo>
                  <a:pt x="99954" y="761477"/>
                  <a:pt x="105403" y="840758"/>
                  <a:pt x="10684" y="1110343"/>
                </a:cubicBezTo>
                <a:cubicBezTo>
                  <a:pt x="7574" y="1172547"/>
                  <a:pt x="-3891" y="1234894"/>
                  <a:pt x="1353" y="1296955"/>
                </a:cubicBezTo>
                <a:cubicBezTo>
                  <a:pt x="22736" y="1549995"/>
                  <a:pt x="64632" y="1855738"/>
                  <a:pt x="159973" y="2099388"/>
                </a:cubicBezTo>
                <a:cubicBezTo>
                  <a:pt x="203056" y="2209488"/>
                  <a:pt x="259022" y="2314505"/>
                  <a:pt x="318594" y="2416629"/>
                </a:cubicBezTo>
                <a:cubicBezTo>
                  <a:pt x="340365" y="2453951"/>
                  <a:pt x="355788" y="2495790"/>
                  <a:pt x="383908" y="2528596"/>
                </a:cubicBezTo>
                <a:cubicBezTo>
                  <a:pt x="570088" y="2745805"/>
                  <a:pt x="630576" y="2808599"/>
                  <a:pt x="850439" y="2939143"/>
                </a:cubicBezTo>
                <a:cubicBezTo>
                  <a:pt x="882753" y="2958329"/>
                  <a:pt x="918863" y="2970245"/>
                  <a:pt x="953075" y="2985796"/>
                </a:cubicBezTo>
                <a:cubicBezTo>
                  <a:pt x="968626" y="3001347"/>
                  <a:pt x="986533" y="3014855"/>
                  <a:pt x="999729" y="3032449"/>
                </a:cubicBezTo>
                <a:cubicBezTo>
                  <a:pt x="1046600" y="3094943"/>
                  <a:pt x="1063500" y="3173813"/>
                  <a:pt x="1083704" y="3247053"/>
                </a:cubicBezTo>
                <a:cubicBezTo>
                  <a:pt x="1119614" y="3377225"/>
                  <a:pt x="1116866" y="3523148"/>
                  <a:pt x="1186341" y="3638939"/>
                </a:cubicBezTo>
                <a:cubicBezTo>
                  <a:pt x="1195672" y="3654490"/>
                  <a:pt x="1200914" y="3673393"/>
                  <a:pt x="1214333" y="3685592"/>
                </a:cubicBezTo>
                <a:cubicBezTo>
                  <a:pt x="1236044" y="3705329"/>
                  <a:pt x="1262304" y="3720020"/>
                  <a:pt x="1288977" y="3732245"/>
                </a:cubicBezTo>
                <a:cubicBezTo>
                  <a:pt x="1425593" y="3794861"/>
                  <a:pt x="1464909" y="3793838"/>
                  <a:pt x="1615549" y="3825551"/>
                </a:cubicBezTo>
                <a:cubicBezTo>
                  <a:pt x="1708855" y="3806890"/>
                  <a:pt x="1805013" y="3799103"/>
                  <a:pt x="1895467" y="3769567"/>
                </a:cubicBezTo>
                <a:cubicBezTo>
                  <a:pt x="2224276" y="3662201"/>
                  <a:pt x="2161471" y="3439831"/>
                  <a:pt x="2520618" y="3200400"/>
                </a:cubicBezTo>
                <a:cubicBezTo>
                  <a:pt x="2548610" y="3181739"/>
                  <a:pt x="2575989" y="3162124"/>
                  <a:pt x="2604594" y="3144416"/>
                </a:cubicBezTo>
                <a:cubicBezTo>
                  <a:pt x="2641332" y="3121673"/>
                  <a:pt x="2680610" y="3103070"/>
                  <a:pt x="2716561" y="3079102"/>
                </a:cubicBezTo>
                <a:cubicBezTo>
                  <a:pt x="2764698" y="3047011"/>
                  <a:pt x="2856520" y="2976465"/>
                  <a:pt x="2856520" y="2976465"/>
                </a:cubicBezTo>
                <a:cubicBezTo>
                  <a:pt x="2905593" y="2829255"/>
                  <a:pt x="2848964" y="3025969"/>
                  <a:pt x="2865851" y="2845837"/>
                </a:cubicBezTo>
                <a:cubicBezTo>
                  <a:pt x="2872914" y="2770493"/>
                  <a:pt x="2877721" y="2693168"/>
                  <a:pt x="2903173" y="2621902"/>
                </a:cubicBezTo>
                <a:cubicBezTo>
                  <a:pt x="2906944" y="2611343"/>
                  <a:pt x="3003818" y="2558947"/>
                  <a:pt x="3015141" y="2556588"/>
                </a:cubicBezTo>
                <a:cubicBezTo>
                  <a:pt x="3070285" y="2545099"/>
                  <a:pt x="3127128" y="2544322"/>
                  <a:pt x="3183092" y="2537926"/>
                </a:cubicBezTo>
                <a:cubicBezTo>
                  <a:pt x="3349124" y="2518951"/>
                  <a:pt x="3293241" y="2527343"/>
                  <a:pt x="3397696" y="2509935"/>
                </a:cubicBezTo>
                <a:cubicBezTo>
                  <a:pt x="3422578" y="2491274"/>
                  <a:pt x="3456910" y="2480955"/>
                  <a:pt x="3472341" y="2453951"/>
                </a:cubicBezTo>
                <a:cubicBezTo>
                  <a:pt x="3496296" y="2412029"/>
                  <a:pt x="3511450" y="2362242"/>
                  <a:pt x="3509663" y="2313992"/>
                </a:cubicBezTo>
                <a:cubicBezTo>
                  <a:pt x="3508166" y="2273587"/>
                  <a:pt x="3484292" y="2236403"/>
                  <a:pt x="3463010" y="2202024"/>
                </a:cubicBezTo>
                <a:cubicBezTo>
                  <a:pt x="3438051" y="2161705"/>
                  <a:pt x="3309132" y="2041416"/>
                  <a:pt x="3285729" y="2015412"/>
                </a:cubicBezTo>
                <a:cubicBezTo>
                  <a:pt x="3076105" y="1782497"/>
                  <a:pt x="3340826" y="2051852"/>
                  <a:pt x="3164431" y="1875453"/>
                </a:cubicBezTo>
                <a:cubicBezTo>
                  <a:pt x="3155100" y="1853682"/>
                  <a:pt x="3137228" y="1833812"/>
                  <a:pt x="3136439" y="1810139"/>
                </a:cubicBezTo>
                <a:cubicBezTo>
                  <a:pt x="3130214" y="1623388"/>
                  <a:pt x="3143469" y="1623450"/>
                  <a:pt x="3201753" y="1483567"/>
                </a:cubicBezTo>
                <a:cubicBezTo>
                  <a:pt x="3158210" y="1237861"/>
                  <a:pt x="3163799" y="978136"/>
                  <a:pt x="3071124" y="746449"/>
                </a:cubicBezTo>
                <a:cubicBezTo>
                  <a:pt x="3032519" y="649936"/>
                  <a:pt x="2915652" y="607205"/>
                  <a:pt x="2828529" y="550506"/>
                </a:cubicBezTo>
                <a:cubicBezTo>
                  <a:pt x="2718889" y="479153"/>
                  <a:pt x="2602665" y="417404"/>
                  <a:pt x="2483296" y="363894"/>
                </a:cubicBezTo>
                <a:cubicBezTo>
                  <a:pt x="2421311" y="336108"/>
                  <a:pt x="2353624" y="322821"/>
                  <a:pt x="2287353" y="307910"/>
                </a:cubicBezTo>
                <a:cubicBezTo>
                  <a:pt x="2228986" y="294777"/>
                  <a:pt x="2169435" y="287338"/>
                  <a:pt x="2110071" y="279918"/>
                </a:cubicBezTo>
                <a:cubicBezTo>
                  <a:pt x="1581388" y="213834"/>
                  <a:pt x="2237960" y="306188"/>
                  <a:pt x="1923459" y="261257"/>
                </a:cubicBezTo>
                <a:cubicBezTo>
                  <a:pt x="1914128" y="255037"/>
                  <a:pt x="1905774" y="247013"/>
                  <a:pt x="1895467" y="242596"/>
                </a:cubicBezTo>
                <a:cubicBezTo>
                  <a:pt x="1883680" y="237544"/>
                  <a:pt x="1866354" y="243116"/>
                  <a:pt x="1858145" y="233265"/>
                </a:cubicBezTo>
                <a:cubicBezTo>
                  <a:pt x="1847992" y="221082"/>
                  <a:pt x="1854507" y="201414"/>
                  <a:pt x="1848814" y="186612"/>
                </a:cubicBezTo>
                <a:cubicBezTo>
                  <a:pt x="1828982" y="135050"/>
                  <a:pt x="1809560" y="97838"/>
                  <a:pt x="1764839" y="65314"/>
                </a:cubicBezTo>
                <a:cubicBezTo>
                  <a:pt x="1747966" y="53042"/>
                  <a:pt x="1727849" y="45956"/>
                  <a:pt x="1708855" y="37322"/>
                </a:cubicBezTo>
                <a:cubicBezTo>
                  <a:pt x="1673151" y="21093"/>
                  <a:pt x="1643782" y="12521"/>
                  <a:pt x="1606218" y="0"/>
                </a:cubicBezTo>
                <a:cubicBezTo>
                  <a:pt x="1544014" y="6220"/>
                  <a:pt x="1481335" y="8784"/>
                  <a:pt x="1419606" y="18661"/>
                </a:cubicBezTo>
                <a:cubicBezTo>
                  <a:pt x="1392626" y="22978"/>
                  <a:pt x="1366745" y="40424"/>
                  <a:pt x="1344961" y="55984"/>
                </a:cubicBezTo>
                <a:cubicBezTo>
                  <a:pt x="1303161" y="85841"/>
                  <a:pt x="1323588" y="83975"/>
                  <a:pt x="1298308" y="8397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56488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
            <a:extLst>
              <a:ext uri="{FF2B5EF4-FFF2-40B4-BE49-F238E27FC236}">
                <a16:creationId xmlns:a16="http://schemas.microsoft.com/office/drawing/2014/main" id="{EB397469-3DC7-4B80-AEB5-D033AAEEEA44}"/>
              </a:ext>
            </a:extLst>
          </p:cNvPr>
          <p:cNvSpPr>
            <a:spLocks noGrp="1"/>
          </p:cNvSpPr>
          <p:nvPr>
            <p:ph idx="1"/>
          </p:nvPr>
        </p:nvSpPr>
        <p:spPr>
          <a:xfrm>
            <a:off x="614946" y="2806996"/>
            <a:ext cx="7494192" cy="2927067"/>
          </a:xfrm>
        </p:spPr>
        <p:txBody>
          <a:bodyPr>
            <a:normAutofit fontScale="77500" lnSpcReduction="20000"/>
          </a:bodyPr>
          <a:lstStyle/>
          <a:p>
            <a:pPr marL="0" indent="0">
              <a:buNone/>
            </a:pPr>
            <a:r>
              <a:rPr lang="en-US" dirty="0" err="1"/>
              <a:t>Zelfsturing</a:t>
            </a:r>
            <a:endParaRPr lang="en-US" dirty="0"/>
          </a:p>
          <a:p>
            <a:pPr marL="0" indent="0">
              <a:buNone/>
            </a:pPr>
            <a:r>
              <a:rPr lang="en-US" dirty="0" err="1"/>
              <a:t>Modulair</a:t>
            </a:r>
            <a:r>
              <a:rPr lang="en-US" dirty="0"/>
              <a:t> system</a:t>
            </a:r>
          </a:p>
          <a:p>
            <a:pPr marL="0" indent="0">
              <a:buNone/>
            </a:pPr>
            <a:r>
              <a:rPr lang="en-US" dirty="0" err="1"/>
              <a:t>Gepersonaliseerd</a:t>
            </a:r>
            <a:r>
              <a:rPr lang="en-US" dirty="0"/>
              <a:t> </a:t>
            </a:r>
            <a:r>
              <a:rPr lang="en-US" dirty="0" err="1"/>
              <a:t>leren</a:t>
            </a:r>
            <a:r>
              <a:rPr lang="en-US" dirty="0"/>
              <a:t>		        LEZEN</a:t>
            </a:r>
          </a:p>
          <a:p>
            <a:pPr marL="0" indent="0">
              <a:buNone/>
            </a:pPr>
            <a:r>
              <a:rPr lang="en-US" dirty="0" err="1"/>
              <a:t>Flexibel</a:t>
            </a:r>
            <a:r>
              <a:rPr lang="en-US" dirty="0"/>
              <a:t> </a:t>
            </a:r>
            <a:r>
              <a:rPr lang="en-US" dirty="0" err="1"/>
              <a:t>onderwijs</a:t>
            </a:r>
            <a:endParaRPr lang="en-US" dirty="0"/>
          </a:p>
          <a:p>
            <a:pPr marL="0" indent="0">
              <a:buNone/>
            </a:pPr>
            <a:r>
              <a:rPr lang="en-US" dirty="0" err="1"/>
              <a:t>Persoonlijke</a:t>
            </a:r>
            <a:r>
              <a:rPr lang="en-US" dirty="0"/>
              <a:t> </a:t>
            </a:r>
            <a:r>
              <a:rPr lang="en-US" dirty="0" err="1"/>
              <a:t>leerroute</a:t>
            </a:r>
            <a:endParaRPr lang="en-US" dirty="0"/>
          </a:p>
          <a:p>
            <a:pPr marL="0" indent="0">
              <a:buNone/>
            </a:pPr>
            <a:r>
              <a:rPr lang="en-US" dirty="0" err="1"/>
              <a:t>Digitalisering</a:t>
            </a:r>
            <a:endParaRPr lang="en-US" dirty="0"/>
          </a:p>
          <a:p>
            <a:pPr marL="0" indent="0">
              <a:buNone/>
            </a:pPr>
            <a:r>
              <a:rPr lang="en-US" dirty="0" err="1"/>
              <a:t>Arbeidsmarkttekorten</a:t>
            </a:r>
            <a:endParaRPr lang="en-US" dirty="0"/>
          </a:p>
          <a:p>
            <a:pPr marL="0" indent="0">
              <a:buNone/>
            </a:pPr>
            <a:r>
              <a:rPr lang="en-US" dirty="0"/>
              <a:t>…</a:t>
            </a:r>
          </a:p>
          <a:p>
            <a:endParaRPr lang="en-US" dirty="0"/>
          </a:p>
          <a:p>
            <a:endParaRPr lang="en-US" dirty="0"/>
          </a:p>
        </p:txBody>
      </p:sp>
      <p:pic>
        <p:nvPicPr>
          <p:cNvPr id="6" name="Picture 5" descr="Een boek lezen en koffie drinken aan tafel">
            <a:extLst>
              <a:ext uri="{FF2B5EF4-FFF2-40B4-BE49-F238E27FC236}">
                <a16:creationId xmlns:a16="http://schemas.microsoft.com/office/drawing/2014/main" id="{4467CC14-490F-6D6D-1230-B8F418F70D88}"/>
              </a:ext>
            </a:extLst>
          </p:cNvPr>
          <p:cNvPicPr>
            <a:picLocks noChangeAspect="1"/>
          </p:cNvPicPr>
          <p:nvPr/>
        </p:nvPicPr>
        <p:blipFill rotWithShape="1">
          <a:blip r:embed="rId2"/>
          <a:srcRect l="31181" r="29058" b="1"/>
          <a:stretch/>
        </p:blipFill>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pic>
      <p:sp>
        <p:nvSpPr>
          <p:cNvPr id="4" name="Titel 3">
            <a:extLst>
              <a:ext uri="{FF2B5EF4-FFF2-40B4-BE49-F238E27FC236}">
                <a16:creationId xmlns:a16="http://schemas.microsoft.com/office/drawing/2014/main" id="{1636148E-B875-F6D2-F99F-09CF7AE0DF93}"/>
              </a:ext>
            </a:extLst>
          </p:cNvPr>
          <p:cNvSpPr>
            <a:spLocks noGrp="1"/>
          </p:cNvSpPr>
          <p:nvPr>
            <p:ph type="title"/>
          </p:nvPr>
        </p:nvSpPr>
        <p:spPr>
          <a:xfrm>
            <a:off x="593684" y="1247903"/>
            <a:ext cx="7515454" cy="1325563"/>
          </a:xfrm>
        </p:spPr>
        <p:txBody>
          <a:bodyPr anchor="t">
            <a:normAutofit/>
          </a:bodyPr>
          <a:lstStyle/>
          <a:p>
            <a:r>
              <a:rPr lang="nl-NL" dirty="0"/>
              <a:t>Lezen gaat tegen de trend in</a:t>
            </a:r>
          </a:p>
        </p:txBody>
      </p:sp>
      <p:sp>
        <p:nvSpPr>
          <p:cNvPr id="7" name="Vrije vorm: vorm 6">
            <a:extLst>
              <a:ext uri="{FF2B5EF4-FFF2-40B4-BE49-F238E27FC236}">
                <a16:creationId xmlns:a16="http://schemas.microsoft.com/office/drawing/2014/main" id="{AFB3F66F-5EAE-C0E9-3952-3655191C1250}"/>
              </a:ext>
            </a:extLst>
          </p:cNvPr>
          <p:cNvSpPr/>
          <p:nvPr/>
        </p:nvSpPr>
        <p:spPr>
          <a:xfrm>
            <a:off x="5289678" y="2930366"/>
            <a:ext cx="1932633" cy="1436914"/>
          </a:xfrm>
          <a:custGeom>
            <a:avLst/>
            <a:gdLst>
              <a:gd name="connsiteX0" fmla="*/ 1148445 w 1932633"/>
              <a:gd name="connsiteY0" fmla="*/ 111967 h 1436914"/>
              <a:gd name="connsiteX1" fmla="*/ 532624 w 1932633"/>
              <a:gd name="connsiteY1" fmla="*/ 65314 h 1436914"/>
              <a:gd name="connsiteX2" fmla="*/ 383335 w 1932633"/>
              <a:gd name="connsiteY2" fmla="*/ 93306 h 1436914"/>
              <a:gd name="connsiteX3" fmla="*/ 280698 w 1932633"/>
              <a:gd name="connsiteY3" fmla="*/ 139959 h 1436914"/>
              <a:gd name="connsiteX4" fmla="*/ 131408 w 1932633"/>
              <a:gd name="connsiteY4" fmla="*/ 307910 h 1436914"/>
              <a:gd name="connsiteX5" fmla="*/ 47433 w 1932633"/>
              <a:gd name="connsiteY5" fmla="*/ 513183 h 1436914"/>
              <a:gd name="connsiteX6" fmla="*/ 780 w 1932633"/>
              <a:gd name="connsiteY6" fmla="*/ 849086 h 1436914"/>
              <a:gd name="connsiteX7" fmla="*/ 38102 w 1932633"/>
              <a:gd name="connsiteY7" fmla="*/ 1138335 h 1436914"/>
              <a:gd name="connsiteX8" fmla="*/ 271367 w 1932633"/>
              <a:gd name="connsiteY8" fmla="*/ 1352939 h 1436914"/>
              <a:gd name="connsiteX9" fmla="*/ 719237 w 1932633"/>
              <a:gd name="connsiteY9" fmla="*/ 1408922 h 1436914"/>
              <a:gd name="connsiteX10" fmla="*/ 1176437 w 1932633"/>
              <a:gd name="connsiteY10" fmla="*/ 1436914 h 1436914"/>
              <a:gd name="connsiteX11" fmla="*/ 1549661 w 1932633"/>
              <a:gd name="connsiteY11" fmla="*/ 1427583 h 1436914"/>
              <a:gd name="connsiteX12" fmla="*/ 1633637 w 1932633"/>
              <a:gd name="connsiteY12" fmla="*/ 1408922 h 1436914"/>
              <a:gd name="connsiteX13" fmla="*/ 1708282 w 1932633"/>
              <a:gd name="connsiteY13" fmla="*/ 1362269 h 1436914"/>
              <a:gd name="connsiteX14" fmla="*/ 1829580 w 1932633"/>
              <a:gd name="connsiteY14" fmla="*/ 1203649 h 1436914"/>
              <a:gd name="connsiteX15" fmla="*/ 1932216 w 1932633"/>
              <a:gd name="connsiteY15" fmla="*/ 877077 h 1436914"/>
              <a:gd name="connsiteX16" fmla="*/ 1922886 w 1932633"/>
              <a:gd name="connsiteY16" fmla="*/ 681135 h 1436914"/>
              <a:gd name="connsiteX17" fmla="*/ 1680290 w 1932633"/>
              <a:gd name="connsiteY17" fmla="*/ 345232 h 1436914"/>
              <a:gd name="connsiteX18" fmla="*/ 1521669 w 1932633"/>
              <a:gd name="connsiteY18" fmla="*/ 214604 h 1436914"/>
              <a:gd name="connsiteX19" fmla="*/ 1344388 w 1932633"/>
              <a:gd name="connsiteY19" fmla="*/ 83975 h 1436914"/>
              <a:gd name="connsiteX20" fmla="*/ 1288404 w 1932633"/>
              <a:gd name="connsiteY20" fmla="*/ 46653 h 1436914"/>
              <a:gd name="connsiteX21" fmla="*/ 1195098 w 1932633"/>
              <a:gd name="connsiteY21" fmla="*/ 9330 h 1436914"/>
              <a:gd name="connsiteX22" fmla="*/ 1092461 w 1932633"/>
              <a:gd name="connsiteY22" fmla="*/ 0 h 1436914"/>
              <a:gd name="connsiteX23" fmla="*/ 961833 w 1932633"/>
              <a:gd name="connsiteY23" fmla="*/ 9330 h 1436914"/>
              <a:gd name="connsiteX24" fmla="*/ 896518 w 1932633"/>
              <a:gd name="connsiteY24" fmla="*/ 46653 h 1436914"/>
              <a:gd name="connsiteX25" fmla="*/ 868527 w 1932633"/>
              <a:gd name="connsiteY25" fmla="*/ 55983 h 1436914"/>
              <a:gd name="connsiteX26" fmla="*/ 812543 w 1932633"/>
              <a:gd name="connsiteY26" fmla="*/ 93306 h 1436914"/>
              <a:gd name="connsiteX27" fmla="*/ 756559 w 1932633"/>
              <a:gd name="connsiteY27" fmla="*/ 158620 h 1436914"/>
              <a:gd name="connsiteX28" fmla="*/ 681914 w 1932633"/>
              <a:gd name="connsiteY28" fmla="*/ 195943 h 1436914"/>
              <a:gd name="connsiteX29" fmla="*/ 644592 w 1932633"/>
              <a:gd name="connsiteY29" fmla="*/ 214604 h 1436914"/>
              <a:gd name="connsiteX30" fmla="*/ 569947 w 1932633"/>
              <a:gd name="connsiteY30" fmla="*/ 214604 h 14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32633" h="1436914">
                <a:moveTo>
                  <a:pt x="1148445" y="111967"/>
                </a:moveTo>
                <a:cubicBezTo>
                  <a:pt x="969801" y="92654"/>
                  <a:pt x="719041" y="57029"/>
                  <a:pt x="532624" y="65314"/>
                </a:cubicBezTo>
                <a:cubicBezTo>
                  <a:pt x="482044" y="67562"/>
                  <a:pt x="433098" y="83975"/>
                  <a:pt x="383335" y="93306"/>
                </a:cubicBezTo>
                <a:cubicBezTo>
                  <a:pt x="349123" y="108857"/>
                  <a:pt x="311485" y="118408"/>
                  <a:pt x="280698" y="139959"/>
                </a:cubicBezTo>
                <a:cubicBezTo>
                  <a:pt x="250776" y="160905"/>
                  <a:pt x="150142" y="271612"/>
                  <a:pt x="131408" y="307910"/>
                </a:cubicBezTo>
                <a:cubicBezTo>
                  <a:pt x="97501" y="373604"/>
                  <a:pt x="75425" y="444759"/>
                  <a:pt x="47433" y="513183"/>
                </a:cubicBezTo>
                <a:cubicBezTo>
                  <a:pt x="30182" y="603751"/>
                  <a:pt x="-5735" y="749188"/>
                  <a:pt x="780" y="849086"/>
                </a:cubicBezTo>
                <a:cubicBezTo>
                  <a:pt x="7107" y="946096"/>
                  <a:pt x="11395" y="1044860"/>
                  <a:pt x="38102" y="1138335"/>
                </a:cubicBezTo>
                <a:cubicBezTo>
                  <a:pt x="59696" y="1213913"/>
                  <a:pt x="217586" y="1338046"/>
                  <a:pt x="271367" y="1352939"/>
                </a:cubicBezTo>
                <a:cubicBezTo>
                  <a:pt x="416362" y="1393091"/>
                  <a:pt x="569570" y="1393572"/>
                  <a:pt x="719237" y="1408922"/>
                </a:cubicBezTo>
                <a:cubicBezTo>
                  <a:pt x="814500" y="1418692"/>
                  <a:pt x="1059986" y="1430785"/>
                  <a:pt x="1176437" y="1436914"/>
                </a:cubicBezTo>
                <a:cubicBezTo>
                  <a:pt x="1300845" y="1433804"/>
                  <a:pt x="1425447" y="1435188"/>
                  <a:pt x="1549661" y="1427583"/>
                </a:cubicBezTo>
                <a:cubicBezTo>
                  <a:pt x="1578282" y="1425831"/>
                  <a:pt x="1607122" y="1419840"/>
                  <a:pt x="1633637" y="1408922"/>
                </a:cubicBezTo>
                <a:cubicBezTo>
                  <a:pt x="1660769" y="1397750"/>
                  <a:pt x="1683400" y="1377820"/>
                  <a:pt x="1708282" y="1362269"/>
                </a:cubicBezTo>
                <a:cubicBezTo>
                  <a:pt x="1748715" y="1309396"/>
                  <a:pt x="1796877" y="1261622"/>
                  <a:pt x="1829580" y="1203649"/>
                </a:cubicBezTo>
                <a:cubicBezTo>
                  <a:pt x="1914911" y="1052380"/>
                  <a:pt x="1910134" y="1020609"/>
                  <a:pt x="1932216" y="877077"/>
                </a:cubicBezTo>
                <a:cubicBezTo>
                  <a:pt x="1929106" y="811763"/>
                  <a:pt x="1939527" y="744370"/>
                  <a:pt x="1922886" y="681135"/>
                </a:cubicBezTo>
                <a:cubicBezTo>
                  <a:pt x="1891375" y="561392"/>
                  <a:pt x="1760089" y="422684"/>
                  <a:pt x="1680290" y="345232"/>
                </a:cubicBezTo>
                <a:cubicBezTo>
                  <a:pt x="1631139" y="297527"/>
                  <a:pt x="1575736" y="256656"/>
                  <a:pt x="1521669" y="214604"/>
                </a:cubicBezTo>
                <a:cubicBezTo>
                  <a:pt x="1463728" y="169539"/>
                  <a:pt x="1405464" y="124691"/>
                  <a:pt x="1344388" y="83975"/>
                </a:cubicBezTo>
                <a:cubicBezTo>
                  <a:pt x="1325727" y="71534"/>
                  <a:pt x="1308464" y="56683"/>
                  <a:pt x="1288404" y="46653"/>
                </a:cubicBezTo>
                <a:cubicBezTo>
                  <a:pt x="1258443" y="31672"/>
                  <a:pt x="1227685" y="17089"/>
                  <a:pt x="1195098" y="9330"/>
                </a:cubicBezTo>
                <a:cubicBezTo>
                  <a:pt x="1161679" y="1373"/>
                  <a:pt x="1126673" y="3110"/>
                  <a:pt x="1092461" y="0"/>
                </a:cubicBezTo>
                <a:cubicBezTo>
                  <a:pt x="1048918" y="3110"/>
                  <a:pt x="1004893" y="2153"/>
                  <a:pt x="961833" y="9330"/>
                </a:cubicBezTo>
                <a:cubicBezTo>
                  <a:pt x="937298" y="13419"/>
                  <a:pt x="917687" y="36068"/>
                  <a:pt x="896518" y="46653"/>
                </a:cubicBezTo>
                <a:cubicBezTo>
                  <a:pt x="887721" y="51051"/>
                  <a:pt x="877857" y="52873"/>
                  <a:pt x="868527" y="55983"/>
                </a:cubicBezTo>
                <a:cubicBezTo>
                  <a:pt x="849866" y="68424"/>
                  <a:pt x="826000" y="75364"/>
                  <a:pt x="812543" y="93306"/>
                </a:cubicBezTo>
                <a:cubicBezTo>
                  <a:pt x="796326" y="114928"/>
                  <a:pt x="778837" y="141911"/>
                  <a:pt x="756559" y="158620"/>
                </a:cubicBezTo>
                <a:cubicBezTo>
                  <a:pt x="702488" y="199173"/>
                  <a:pt x="726560" y="176809"/>
                  <a:pt x="681914" y="195943"/>
                </a:cubicBezTo>
                <a:cubicBezTo>
                  <a:pt x="669130" y="201422"/>
                  <a:pt x="658312" y="212317"/>
                  <a:pt x="644592" y="214604"/>
                </a:cubicBezTo>
                <a:cubicBezTo>
                  <a:pt x="620049" y="218694"/>
                  <a:pt x="594829" y="214604"/>
                  <a:pt x="569947" y="214604"/>
                </a:cubicBezTo>
              </a:path>
            </a:pathLst>
          </a:cu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nl-NL"/>
          </a:p>
        </p:txBody>
      </p:sp>
      <p:sp>
        <p:nvSpPr>
          <p:cNvPr id="8" name="Pijl: links/rechts 7">
            <a:extLst>
              <a:ext uri="{FF2B5EF4-FFF2-40B4-BE49-F238E27FC236}">
                <a16:creationId xmlns:a16="http://schemas.microsoft.com/office/drawing/2014/main" id="{2C6DA63E-89EA-8D15-2644-04D121D47434}"/>
              </a:ext>
            </a:extLst>
          </p:cNvPr>
          <p:cNvSpPr/>
          <p:nvPr/>
        </p:nvSpPr>
        <p:spPr>
          <a:xfrm>
            <a:off x="3753966" y="3427934"/>
            <a:ext cx="1216152" cy="484632"/>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43815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5431CFF4-C39F-384E-7C95-6AEEBDA910CA}"/>
              </a:ext>
            </a:extLst>
          </p:cNvPr>
          <p:cNvSpPr>
            <a:spLocks noGrp="1"/>
          </p:cNvSpPr>
          <p:nvPr>
            <p:ph idx="1"/>
          </p:nvPr>
        </p:nvSpPr>
        <p:spPr>
          <a:xfrm>
            <a:off x="614946" y="2806996"/>
            <a:ext cx="7494192" cy="2927067"/>
          </a:xfrm>
        </p:spPr>
        <p:txBody>
          <a:bodyPr>
            <a:normAutofit/>
          </a:bodyPr>
          <a:lstStyle/>
          <a:p>
            <a:pPr marL="800100" lvl="1" indent="-342900"/>
            <a:endParaRPr lang="nl-NL" sz="2799" dirty="0">
              <a:effectLst/>
            </a:endParaRPr>
          </a:p>
          <a:p>
            <a:pPr marL="800100" lvl="1" indent="-342900"/>
            <a:r>
              <a:rPr lang="nl-NL" sz="2799" dirty="0">
                <a:effectLst/>
              </a:rPr>
              <a:t>(Voor)lezen is van ons soort mensen. Niet kunnen lezen is van anderen;</a:t>
            </a:r>
          </a:p>
          <a:p>
            <a:pPr marL="800100" lvl="1" indent="-342900"/>
            <a:r>
              <a:rPr lang="nl-NL" sz="2799" dirty="0">
                <a:effectLst/>
              </a:rPr>
              <a:t>Lezen is in de grond iets simpels en kleins.</a:t>
            </a:r>
          </a:p>
          <a:p>
            <a:pPr marL="457200" lvl="1" indent="0">
              <a:spcAft>
                <a:spcPts val="800"/>
              </a:spcAft>
              <a:buNone/>
            </a:pPr>
            <a:endParaRPr lang="nl-NL" sz="2799" dirty="0">
              <a:effectLst/>
            </a:endParaRPr>
          </a:p>
          <a:p>
            <a:endParaRPr lang="nl-NL" dirty="0"/>
          </a:p>
        </p:txBody>
      </p:sp>
      <p:pic>
        <p:nvPicPr>
          <p:cNvPr id="12" name="Picture 5" descr="Een close-upfoto van een open boek">
            <a:extLst>
              <a:ext uri="{FF2B5EF4-FFF2-40B4-BE49-F238E27FC236}">
                <a16:creationId xmlns:a16="http://schemas.microsoft.com/office/drawing/2014/main" id="{62901E7C-08E5-2677-7947-AC415ECC92D4}"/>
              </a:ext>
            </a:extLst>
          </p:cNvPr>
          <p:cNvPicPr>
            <a:picLocks noChangeAspect="1"/>
          </p:cNvPicPr>
          <p:nvPr/>
        </p:nvPicPr>
        <p:blipFill rotWithShape="1">
          <a:blip r:embed="rId2"/>
          <a:srcRect l="32818" r="27718" b="1"/>
          <a:stretch/>
        </p:blipFill>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pic>
      <p:sp>
        <p:nvSpPr>
          <p:cNvPr id="4" name="Titel 3">
            <a:extLst>
              <a:ext uri="{FF2B5EF4-FFF2-40B4-BE49-F238E27FC236}">
                <a16:creationId xmlns:a16="http://schemas.microsoft.com/office/drawing/2014/main" id="{9DB69DF7-4537-A12A-56BF-97095A23D8B4}"/>
              </a:ext>
            </a:extLst>
          </p:cNvPr>
          <p:cNvSpPr>
            <a:spLocks noGrp="1"/>
          </p:cNvSpPr>
          <p:nvPr>
            <p:ph type="title"/>
          </p:nvPr>
        </p:nvSpPr>
        <p:spPr>
          <a:xfrm>
            <a:off x="593684" y="1247903"/>
            <a:ext cx="7515454" cy="1325563"/>
          </a:xfrm>
        </p:spPr>
        <p:txBody>
          <a:bodyPr anchor="t">
            <a:normAutofit/>
          </a:bodyPr>
          <a:lstStyle/>
          <a:p>
            <a:r>
              <a:rPr lang="nl-NL" dirty="0"/>
              <a:t>In gesprek met bestuurders</a:t>
            </a:r>
          </a:p>
        </p:txBody>
      </p:sp>
    </p:spTree>
    <p:extLst>
      <p:ext uri="{BB962C8B-B14F-4D97-AF65-F5344CB8AC3E}">
        <p14:creationId xmlns:p14="http://schemas.microsoft.com/office/powerpoint/2010/main" val="3428255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Close-up van handen die een open boek vasthouden">
            <a:extLst>
              <a:ext uri="{FF2B5EF4-FFF2-40B4-BE49-F238E27FC236}">
                <a16:creationId xmlns:a16="http://schemas.microsoft.com/office/drawing/2014/main" id="{21D95EAB-85E4-3C78-7AF2-C3E850D7DBC2}"/>
              </a:ext>
            </a:extLst>
          </p:cNvPr>
          <p:cNvPicPr>
            <a:picLocks noChangeAspect="1"/>
          </p:cNvPicPr>
          <p:nvPr/>
        </p:nvPicPr>
        <p:blipFill rotWithShape="1">
          <a:blip r:embed="rId2"/>
          <a:srcRect l="28428" r="31810" b="1"/>
          <a:stretch/>
        </p:blipFill>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pic>
      <p:sp>
        <p:nvSpPr>
          <p:cNvPr id="4" name="Titel 3">
            <a:extLst>
              <a:ext uri="{FF2B5EF4-FFF2-40B4-BE49-F238E27FC236}">
                <a16:creationId xmlns:a16="http://schemas.microsoft.com/office/drawing/2014/main" id="{51D9CD00-0576-D28D-6F33-011F410051AA}"/>
              </a:ext>
            </a:extLst>
          </p:cNvPr>
          <p:cNvSpPr>
            <a:spLocks noGrp="1"/>
          </p:cNvSpPr>
          <p:nvPr>
            <p:ph type="title"/>
          </p:nvPr>
        </p:nvSpPr>
        <p:spPr>
          <a:xfrm>
            <a:off x="412931" y="2608871"/>
            <a:ext cx="7515454" cy="1325563"/>
          </a:xfrm>
        </p:spPr>
        <p:txBody>
          <a:bodyPr anchor="t">
            <a:normAutofit/>
          </a:bodyPr>
          <a:lstStyle/>
          <a:p>
            <a:r>
              <a:rPr lang="nl-NL" dirty="0"/>
              <a:t>Als het gaat om lezen lijken er geen taboes te bestaan</a:t>
            </a:r>
          </a:p>
        </p:txBody>
      </p:sp>
    </p:spTree>
    <p:extLst>
      <p:ext uri="{BB962C8B-B14F-4D97-AF65-F5344CB8AC3E}">
        <p14:creationId xmlns:p14="http://schemas.microsoft.com/office/powerpoint/2010/main" val="2468680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AEF9AD7-99E4-38E6-871C-86DABEC629B0}"/>
              </a:ext>
            </a:extLst>
          </p:cNvPr>
          <p:cNvSpPr>
            <a:spLocks noGrp="1"/>
          </p:cNvSpPr>
          <p:nvPr>
            <p:ph idx="1"/>
          </p:nvPr>
        </p:nvSpPr>
        <p:spPr>
          <a:xfrm>
            <a:off x="614946" y="2806996"/>
            <a:ext cx="7494192" cy="2927067"/>
          </a:xfrm>
        </p:spPr>
        <p:txBody>
          <a:bodyPr>
            <a:normAutofit/>
          </a:bodyPr>
          <a:lstStyle/>
          <a:p>
            <a:pPr marL="0" indent="0">
              <a:buNone/>
            </a:pPr>
            <a:endParaRPr lang="nl-NL" sz="2800" dirty="0"/>
          </a:p>
          <a:p>
            <a:pPr marL="0" indent="0">
              <a:buNone/>
            </a:pPr>
            <a:r>
              <a:rPr lang="nl-NL" sz="2800" dirty="0"/>
              <a:t>Digitale geletterdheid</a:t>
            </a:r>
          </a:p>
          <a:p>
            <a:pPr marL="0" indent="0">
              <a:buNone/>
            </a:pPr>
            <a:r>
              <a:rPr lang="nl-NL" sz="2800" dirty="0"/>
              <a:t>Burgerschap</a:t>
            </a:r>
          </a:p>
        </p:txBody>
      </p:sp>
      <p:pic>
        <p:nvPicPr>
          <p:cNvPr id="6" name="Picture 5" descr="Close-up van handen die een open boek vasthouden">
            <a:extLst>
              <a:ext uri="{FF2B5EF4-FFF2-40B4-BE49-F238E27FC236}">
                <a16:creationId xmlns:a16="http://schemas.microsoft.com/office/drawing/2014/main" id="{45D4DD63-D0D4-8BD9-C90D-AA4393BBBAAB}"/>
              </a:ext>
            </a:extLst>
          </p:cNvPr>
          <p:cNvPicPr>
            <a:picLocks noChangeAspect="1"/>
          </p:cNvPicPr>
          <p:nvPr/>
        </p:nvPicPr>
        <p:blipFill rotWithShape="1">
          <a:blip r:embed="rId2"/>
          <a:srcRect l="26864" r="33374" b="1"/>
          <a:stretch/>
        </p:blipFill>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pic>
      <p:sp>
        <p:nvSpPr>
          <p:cNvPr id="4" name="Titel 3">
            <a:extLst>
              <a:ext uri="{FF2B5EF4-FFF2-40B4-BE49-F238E27FC236}">
                <a16:creationId xmlns:a16="http://schemas.microsoft.com/office/drawing/2014/main" id="{F2A6C0E9-9B1C-A26B-9DE8-8DBD358E46E9}"/>
              </a:ext>
            </a:extLst>
          </p:cNvPr>
          <p:cNvSpPr>
            <a:spLocks noGrp="1"/>
          </p:cNvSpPr>
          <p:nvPr>
            <p:ph type="title"/>
          </p:nvPr>
        </p:nvSpPr>
        <p:spPr>
          <a:xfrm>
            <a:off x="593684" y="1247903"/>
            <a:ext cx="7515454" cy="1325563"/>
          </a:xfrm>
        </p:spPr>
        <p:txBody>
          <a:bodyPr anchor="t">
            <a:normAutofit/>
          </a:bodyPr>
          <a:lstStyle/>
          <a:p>
            <a:r>
              <a:rPr lang="nl-NL" dirty="0"/>
              <a:t>Lezen staat op zichzelf in onderwijsdoelen</a:t>
            </a:r>
          </a:p>
        </p:txBody>
      </p:sp>
    </p:spTree>
    <p:extLst>
      <p:ext uri="{BB962C8B-B14F-4D97-AF65-F5344CB8AC3E}">
        <p14:creationId xmlns:p14="http://schemas.microsoft.com/office/powerpoint/2010/main" val="2714127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Video 18" descr="Boek waarin een pagina wordt omgeslagen">
            <a:extLst>
              <a:ext uri="{FF2B5EF4-FFF2-40B4-BE49-F238E27FC236}">
                <a16:creationId xmlns:a16="http://schemas.microsoft.com/office/drawing/2014/main" id="{7941152D-5347-7968-A40E-B78FAF01AE1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7363" r="29034"/>
          <a:stretch/>
        </p:blipFill>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pic>
      <p:sp>
        <p:nvSpPr>
          <p:cNvPr id="4" name="Titel 3">
            <a:extLst>
              <a:ext uri="{FF2B5EF4-FFF2-40B4-BE49-F238E27FC236}">
                <a16:creationId xmlns:a16="http://schemas.microsoft.com/office/drawing/2014/main" id="{9B5231F2-B20D-7963-236D-220F65F4025C}"/>
              </a:ext>
            </a:extLst>
          </p:cNvPr>
          <p:cNvSpPr>
            <a:spLocks noGrp="1"/>
          </p:cNvSpPr>
          <p:nvPr>
            <p:ph type="title"/>
          </p:nvPr>
        </p:nvSpPr>
        <p:spPr>
          <a:xfrm>
            <a:off x="487358" y="-517102"/>
            <a:ext cx="7515454" cy="1325563"/>
          </a:xfrm>
        </p:spPr>
        <p:txBody>
          <a:bodyPr anchor="t">
            <a:normAutofit fontScale="90000"/>
          </a:bodyPr>
          <a:lstStyle/>
          <a:p>
            <a:br>
              <a:rPr lang="nl-NL" dirty="0"/>
            </a:br>
            <a:br>
              <a:rPr lang="nl-NL" dirty="0"/>
            </a:br>
            <a:br>
              <a:rPr lang="nl-NL" dirty="0"/>
            </a:br>
            <a:r>
              <a:rPr lang="nl-NL" dirty="0" err="1"/>
              <a:t>Curse</a:t>
            </a:r>
            <a:r>
              <a:rPr lang="nl-NL" dirty="0"/>
              <a:t> of </a:t>
            </a:r>
            <a:r>
              <a:rPr lang="nl-NL" dirty="0" err="1"/>
              <a:t>the</a:t>
            </a:r>
            <a:r>
              <a:rPr lang="nl-NL" dirty="0"/>
              <a:t> </a:t>
            </a:r>
            <a:r>
              <a:rPr lang="nl-NL" dirty="0" err="1"/>
              <a:t>familiar</a:t>
            </a:r>
            <a:endParaRPr lang="nl-NL" dirty="0"/>
          </a:p>
        </p:txBody>
      </p:sp>
      <p:pic>
        <p:nvPicPr>
          <p:cNvPr id="8" name="Afbeelding 7">
            <a:extLst>
              <a:ext uri="{FF2B5EF4-FFF2-40B4-BE49-F238E27FC236}">
                <a16:creationId xmlns:a16="http://schemas.microsoft.com/office/drawing/2014/main" id="{A2D77540-8420-060F-8B64-713B23AF7250}"/>
              </a:ext>
            </a:extLst>
          </p:cNvPr>
          <p:cNvPicPr>
            <a:picLocks noChangeAspect="1"/>
          </p:cNvPicPr>
          <p:nvPr/>
        </p:nvPicPr>
        <p:blipFill>
          <a:blip r:embed="rId5"/>
          <a:stretch>
            <a:fillRect/>
          </a:stretch>
        </p:blipFill>
        <p:spPr>
          <a:xfrm>
            <a:off x="558876" y="2083003"/>
            <a:ext cx="2238375" cy="3838575"/>
          </a:xfrm>
          <a:prstGeom prst="rect">
            <a:avLst/>
          </a:prstGeom>
        </p:spPr>
      </p:pic>
      <p:sp>
        <p:nvSpPr>
          <p:cNvPr id="14" name="Tekstvak 13">
            <a:extLst>
              <a:ext uri="{FF2B5EF4-FFF2-40B4-BE49-F238E27FC236}">
                <a16:creationId xmlns:a16="http://schemas.microsoft.com/office/drawing/2014/main" id="{21109BB2-4867-9694-A027-0C764CFBE657}"/>
              </a:ext>
            </a:extLst>
          </p:cNvPr>
          <p:cNvSpPr txBox="1"/>
          <p:nvPr/>
        </p:nvSpPr>
        <p:spPr>
          <a:xfrm>
            <a:off x="1022423" y="5944905"/>
            <a:ext cx="6120880" cy="800219"/>
          </a:xfrm>
          <a:prstGeom prst="rect">
            <a:avLst/>
          </a:prstGeom>
          <a:noFill/>
        </p:spPr>
        <p:txBody>
          <a:bodyPr wrap="square">
            <a:spAutoFit/>
          </a:bodyPr>
          <a:lstStyle/>
          <a:p>
            <a:r>
              <a:rPr lang="nl-NL" sz="1400" dirty="0">
                <a:hlinkClick r:id="rId6"/>
              </a:rPr>
              <a:t>https://geletterdheidenschoolsucces.blogspot.com/search/label/Curse%20of%20the%20familiar</a:t>
            </a:r>
            <a:endParaRPr lang="nl-NL" sz="1400" dirty="0"/>
          </a:p>
          <a:p>
            <a:endParaRPr lang="nl-NL" dirty="0"/>
          </a:p>
        </p:txBody>
      </p:sp>
    </p:spTree>
    <p:extLst>
      <p:ext uri="{BB962C8B-B14F-4D97-AF65-F5344CB8AC3E}">
        <p14:creationId xmlns:p14="http://schemas.microsoft.com/office/powerpoint/2010/main" val="77299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mute="1">
                <p:cTn id="12" repeatCount="indefinite" fill="hold" display="0">
                  <p:stCondLst>
                    <p:cond delay="indefinite"/>
                  </p:stCondLst>
                </p:cTn>
                <p:tgtEl>
                  <p:spTgt spid="1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5431CFF4-C39F-384E-7C95-6AEEBDA910CA}"/>
              </a:ext>
            </a:extLst>
          </p:cNvPr>
          <p:cNvSpPr>
            <a:spLocks noGrp="1"/>
          </p:cNvSpPr>
          <p:nvPr>
            <p:ph idx="1"/>
          </p:nvPr>
        </p:nvSpPr>
        <p:spPr>
          <a:xfrm>
            <a:off x="614946" y="2806996"/>
            <a:ext cx="7494192" cy="2927067"/>
          </a:xfrm>
        </p:spPr>
        <p:txBody>
          <a:bodyPr>
            <a:normAutofit/>
          </a:bodyPr>
          <a:lstStyle/>
          <a:p>
            <a:pPr marL="800100" lvl="1" indent="-342900"/>
            <a:endParaRPr lang="nl-NL" sz="2799" dirty="0">
              <a:effectLst/>
            </a:endParaRPr>
          </a:p>
          <a:p>
            <a:pPr marL="800100" lvl="1" indent="-342900"/>
            <a:r>
              <a:rPr lang="nl-NL" sz="2799" dirty="0" err="1">
                <a:effectLst/>
              </a:rPr>
              <a:t>Pedagogical</a:t>
            </a:r>
            <a:r>
              <a:rPr lang="nl-NL" sz="2799" dirty="0">
                <a:effectLst/>
              </a:rPr>
              <a:t> </a:t>
            </a:r>
            <a:r>
              <a:rPr lang="nl-NL" sz="2799" dirty="0" err="1">
                <a:effectLst/>
              </a:rPr>
              <a:t>reasoning</a:t>
            </a:r>
            <a:r>
              <a:rPr lang="nl-NL" sz="2799" dirty="0">
                <a:effectLst/>
              </a:rPr>
              <a:t>: niet het onderwijzen, maar het leren van studenten staat centraal;</a:t>
            </a:r>
          </a:p>
          <a:p>
            <a:pPr marL="800100" lvl="1" indent="-342900"/>
            <a:r>
              <a:rPr lang="nl-NL" sz="2799" dirty="0"/>
              <a:t>Leidt tot perspectiefwisseling…</a:t>
            </a:r>
          </a:p>
          <a:p>
            <a:pPr marL="457200" lvl="1" indent="0">
              <a:buNone/>
            </a:pPr>
            <a:r>
              <a:rPr lang="nl-NL" sz="2799" dirty="0">
                <a:effectLst/>
              </a:rPr>
              <a:t> </a:t>
            </a:r>
          </a:p>
          <a:p>
            <a:pPr marL="457200" lvl="1" indent="0">
              <a:spcAft>
                <a:spcPts val="800"/>
              </a:spcAft>
              <a:buNone/>
            </a:pPr>
            <a:endParaRPr lang="nl-NL" sz="2799" dirty="0">
              <a:effectLst/>
            </a:endParaRPr>
          </a:p>
          <a:p>
            <a:endParaRPr lang="nl-NL" dirty="0"/>
          </a:p>
        </p:txBody>
      </p:sp>
      <p:pic>
        <p:nvPicPr>
          <p:cNvPr id="12" name="Picture 5" descr="Een close-upfoto van een open boek">
            <a:extLst>
              <a:ext uri="{FF2B5EF4-FFF2-40B4-BE49-F238E27FC236}">
                <a16:creationId xmlns:a16="http://schemas.microsoft.com/office/drawing/2014/main" id="{62901E7C-08E5-2677-7947-AC415ECC92D4}"/>
              </a:ext>
            </a:extLst>
          </p:cNvPr>
          <p:cNvPicPr>
            <a:picLocks noChangeAspect="1"/>
          </p:cNvPicPr>
          <p:nvPr/>
        </p:nvPicPr>
        <p:blipFill rotWithShape="1">
          <a:blip r:embed="rId2"/>
          <a:srcRect l="32818" r="27718" b="1"/>
          <a:stretch/>
        </p:blipFill>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pic>
      <p:sp>
        <p:nvSpPr>
          <p:cNvPr id="4" name="Titel 3">
            <a:extLst>
              <a:ext uri="{FF2B5EF4-FFF2-40B4-BE49-F238E27FC236}">
                <a16:creationId xmlns:a16="http://schemas.microsoft.com/office/drawing/2014/main" id="{9DB69DF7-4537-A12A-56BF-97095A23D8B4}"/>
              </a:ext>
            </a:extLst>
          </p:cNvPr>
          <p:cNvSpPr>
            <a:spLocks noGrp="1"/>
          </p:cNvSpPr>
          <p:nvPr>
            <p:ph type="title"/>
          </p:nvPr>
        </p:nvSpPr>
        <p:spPr>
          <a:xfrm>
            <a:off x="593684" y="1247903"/>
            <a:ext cx="7515454" cy="1325563"/>
          </a:xfrm>
        </p:spPr>
        <p:txBody>
          <a:bodyPr anchor="t">
            <a:normAutofit/>
          </a:bodyPr>
          <a:lstStyle/>
          <a:p>
            <a:r>
              <a:rPr lang="nl-NL" dirty="0"/>
              <a:t>En hoe zit het nu met die </a:t>
            </a:r>
            <a:r>
              <a:rPr lang="nl-NL" dirty="0" err="1"/>
              <a:t>koffie-automaat</a:t>
            </a:r>
            <a:r>
              <a:rPr lang="nl-NL" dirty="0"/>
              <a:t>?</a:t>
            </a:r>
          </a:p>
        </p:txBody>
      </p:sp>
    </p:spTree>
    <p:extLst>
      <p:ext uri="{BB962C8B-B14F-4D97-AF65-F5344CB8AC3E}">
        <p14:creationId xmlns:p14="http://schemas.microsoft.com/office/powerpoint/2010/main" val="3133897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Video 18" descr="Boek waarin een pagina wordt omgeslagen">
            <a:extLst>
              <a:ext uri="{FF2B5EF4-FFF2-40B4-BE49-F238E27FC236}">
                <a16:creationId xmlns:a16="http://schemas.microsoft.com/office/drawing/2014/main" id="{7941152D-5347-7968-A40E-B78FAF01AE1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7363" r="29034"/>
          <a:stretch/>
        </p:blipFill>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pic>
      <p:sp>
        <p:nvSpPr>
          <p:cNvPr id="4" name="Titel 3">
            <a:extLst>
              <a:ext uri="{FF2B5EF4-FFF2-40B4-BE49-F238E27FC236}">
                <a16:creationId xmlns:a16="http://schemas.microsoft.com/office/drawing/2014/main" id="{9B5231F2-B20D-7963-236D-220F65F4025C}"/>
              </a:ext>
            </a:extLst>
          </p:cNvPr>
          <p:cNvSpPr>
            <a:spLocks noGrp="1"/>
          </p:cNvSpPr>
          <p:nvPr>
            <p:ph type="title"/>
          </p:nvPr>
        </p:nvSpPr>
        <p:spPr>
          <a:xfrm>
            <a:off x="677660" y="-795501"/>
            <a:ext cx="7515454" cy="1325563"/>
          </a:xfrm>
        </p:spPr>
        <p:txBody>
          <a:bodyPr anchor="t">
            <a:normAutofit fontScale="90000"/>
          </a:bodyPr>
          <a:lstStyle/>
          <a:p>
            <a:br>
              <a:rPr lang="nl-NL" dirty="0"/>
            </a:br>
            <a:br>
              <a:rPr lang="nl-NL" dirty="0"/>
            </a:br>
            <a:br>
              <a:rPr lang="nl-NL" dirty="0"/>
            </a:br>
            <a:r>
              <a:rPr lang="nl-NL" dirty="0"/>
              <a:t>en tot veranderfonteintjes</a:t>
            </a:r>
            <a:br>
              <a:rPr lang="nl-NL" dirty="0"/>
            </a:br>
            <a:r>
              <a:rPr lang="nl-NL" sz="1300" b="0" dirty="0"/>
              <a:t>(</a:t>
            </a:r>
            <a:r>
              <a:rPr lang="nl-NL" sz="1300" b="0" dirty="0">
                <a:hlinkClick r:id="rId5"/>
              </a:rPr>
              <a:t>https://thijs-homan.nl/wp-content/uploads/2021/11/Onderwijsinnovatie-als-machtsdynamiek.pdf</a:t>
            </a:r>
            <a:r>
              <a:rPr lang="nl-NL" sz="1300" b="0" dirty="0"/>
              <a:t>)</a:t>
            </a:r>
            <a:br>
              <a:rPr lang="nl-NL" sz="1300" b="0" dirty="0"/>
            </a:br>
            <a:r>
              <a:rPr lang="nl-NL" sz="1300" b="0" dirty="0"/>
              <a:t>) Homan)</a:t>
            </a:r>
            <a:br>
              <a:rPr lang="nl-NL" sz="1300" b="0" dirty="0"/>
            </a:br>
            <a:endParaRPr lang="nl-NL" sz="1300" b="0" dirty="0"/>
          </a:p>
        </p:txBody>
      </p:sp>
      <p:pic>
        <p:nvPicPr>
          <p:cNvPr id="5" name="Afbeelding 4">
            <a:extLst>
              <a:ext uri="{FF2B5EF4-FFF2-40B4-BE49-F238E27FC236}">
                <a16:creationId xmlns:a16="http://schemas.microsoft.com/office/drawing/2014/main" id="{57043267-3D58-DE07-0A00-3C7E8EAAB7EE}"/>
              </a:ext>
            </a:extLst>
          </p:cNvPr>
          <p:cNvPicPr>
            <a:picLocks noChangeAspect="1"/>
          </p:cNvPicPr>
          <p:nvPr/>
        </p:nvPicPr>
        <p:blipFill>
          <a:blip r:embed="rId6"/>
          <a:stretch>
            <a:fillRect/>
          </a:stretch>
        </p:blipFill>
        <p:spPr>
          <a:xfrm>
            <a:off x="677660" y="2393705"/>
            <a:ext cx="4432448" cy="3083442"/>
          </a:xfrm>
          <a:prstGeom prst="rect">
            <a:avLst/>
          </a:prstGeom>
        </p:spPr>
      </p:pic>
    </p:spTree>
    <p:extLst>
      <p:ext uri="{BB962C8B-B14F-4D97-AF65-F5344CB8AC3E}">
        <p14:creationId xmlns:p14="http://schemas.microsoft.com/office/powerpoint/2010/main" val="254487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mute="1">
                <p:cTn id="12" repeatCount="indefinite" fill="hold" display="0">
                  <p:stCondLst>
                    <p:cond delay="indefinite"/>
                  </p:stCondLst>
                </p:cTn>
                <p:tgtEl>
                  <p:spTgt spid="1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en close-upfoto van een open boek">
            <a:extLst>
              <a:ext uri="{FF2B5EF4-FFF2-40B4-BE49-F238E27FC236}">
                <a16:creationId xmlns:a16="http://schemas.microsoft.com/office/drawing/2014/main" id="{62901E7C-08E5-2677-7947-AC415ECC92D4}"/>
              </a:ext>
            </a:extLst>
          </p:cNvPr>
          <p:cNvPicPr>
            <a:picLocks noChangeAspect="1"/>
          </p:cNvPicPr>
          <p:nvPr/>
        </p:nvPicPr>
        <p:blipFill rotWithShape="1">
          <a:blip r:embed="rId2"/>
          <a:srcRect l="32818" r="27718" b="1"/>
          <a:stretch/>
        </p:blipFill>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pic>
      <p:sp>
        <p:nvSpPr>
          <p:cNvPr id="4" name="Titel 3">
            <a:extLst>
              <a:ext uri="{FF2B5EF4-FFF2-40B4-BE49-F238E27FC236}">
                <a16:creationId xmlns:a16="http://schemas.microsoft.com/office/drawing/2014/main" id="{9DB69DF7-4537-A12A-56BF-97095A23D8B4}"/>
              </a:ext>
            </a:extLst>
          </p:cNvPr>
          <p:cNvSpPr>
            <a:spLocks noGrp="1"/>
          </p:cNvSpPr>
          <p:nvPr>
            <p:ph type="title"/>
          </p:nvPr>
        </p:nvSpPr>
        <p:spPr>
          <a:xfrm>
            <a:off x="325136" y="1714433"/>
            <a:ext cx="7515454" cy="1325563"/>
          </a:xfrm>
        </p:spPr>
        <p:txBody>
          <a:bodyPr anchor="t">
            <a:normAutofit fontScale="90000"/>
          </a:bodyPr>
          <a:lstStyle/>
          <a:p>
            <a:pPr marL="0" indent="0"/>
            <a:r>
              <a:rPr lang="nl-NL" dirty="0"/>
              <a:t>Er zijn geen slechte planten, geen slechte mensen, enkel slechte kwekers… (Victor Hugo)</a:t>
            </a:r>
            <a:br>
              <a:rPr lang="nl-NL" dirty="0"/>
            </a:br>
            <a:br>
              <a:rPr lang="nl-NL" dirty="0"/>
            </a:br>
            <a:r>
              <a:rPr lang="nl-NL" sz="2200" dirty="0"/>
              <a:t>Trouw, 6 november 2023</a:t>
            </a:r>
            <a:br>
              <a:rPr lang="nl-NL" dirty="0"/>
            </a:br>
            <a:endParaRPr lang="nl-NL" dirty="0"/>
          </a:p>
        </p:txBody>
      </p:sp>
    </p:spTree>
    <p:extLst>
      <p:ext uri="{BB962C8B-B14F-4D97-AF65-F5344CB8AC3E}">
        <p14:creationId xmlns:p14="http://schemas.microsoft.com/office/powerpoint/2010/main" val="3088583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E582BE1-1601-0818-3559-BE271823925E}"/>
              </a:ext>
            </a:extLst>
          </p:cNvPr>
          <p:cNvSpPr>
            <a:spLocks noGrp="1"/>
          </p:cNvSpPr>
          <p:nvPr>
            <p:ph idx="1"/>
          </p:nvPr>
        </p:nvSpPr>
        <p:spPr>
          <a:xfrm>
            <a:off x="636212" y="2077690"/>
            <a:ext cx="10502710" cy="2927067"/>
          </a:xfrm>
        </p:spPr>
        <p:txBody>
          <a:bodyPr>
            <a:normAutofit/>
          </a:bodyPr>
          <a:lstStyle/>
          <a:p>
            <a:pPr marL="0" indent="0">
              <a:buNone/>
            </a:pPr>
            <a:r>
              <a:rPr lang="nl-NL" dirty="0"/>
              <a:t>We hebben inmiddels veel kennis over lezen in het mbo en we kennen ook de aanbevelingen om het tot een succes te maken. Toch heeft lezen in </a:t>
            </a:r>
            <a:r>
              <a:rPr lang="nl-NL" dirty="0" err="1"/>
              <a:t>ROC’s</a:t>
            </a:r>
            <a:r>
              <a:rPr lang="nl-NL" dirty="0"/>
              <a:t> nog steeds de vreemde eigenschap om te verschijnen en ook weer te verdwijnen zonder dat je er erg in hebt. Om te begrijpen hoe dat komt, zoomen we in op de mbo-praktijk: van een enorme (talige) diversiteit tot een toevallige ontmoeting bij de koffieautomaat.</a:t>
            </a:r>
          </a:p>
          <a:p>
            <a:pPr marL="0" indent="0">
              <a:buNone/>
            </a:pPr>
            <a:endParaRPr lang="nl-NL" dirty="0"/>
          </a:p>
        </p:txBody>
      </p:sp>
    </p:spTree>
    <p:extLst>
      <p:ext uri="{BB962C8B-B14F-4D97-AF65-F5344CB8AC3E}">
        <p14:creationId xmlns:p14="http://schemas.microsoft.com/office/powerpoint/2010/main" val="1253312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en close-upfoto van een open boek">
            <a:extLst>
              <a:ext uri="{FF2B5EF4-FFF2-40B4-BE49-F238E27FC236}">
                <a16:creationId xmlns:a16="http://schemas.microsoft.com/office/drawing/2014/main" id="{62901E7C-08E5-2677-7947-AC415ECC92D4}"/>
              </a:ext>
            </a:extLst>
          </p:cNvPr>
          <p:cNvPicPr>
            <a:picLocks noChangeAspect="1"/>
          </p:cNvPicPr>
          <p:nvPr/>
        </p:nvPicPr>
        <p:blipFill rotWithShape="1">
          <a:blip r:embed="rId2"/>
          <a:srcRect l="32818" r="27718" b="1"/>
          <a:stretch/>
        </p:blipFill>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pic>
      <p:sp>
        <p:nvSpPr>
          <p:cNvPr id="4" name="Titel 3">
            <a:extLst>
              <a:ext uri="{FF2B5EF4-FFF2-40B4-BE49-F238E27FC236}">
                <a16:creationId xmlns:a16="http://schemas.microsoft.com/office/drawing/2014/main" id="{9DB69DF7-4537-A12A-56BF-97095A23D8B4}"/>
              </a:ext>
            </a:extLst>
          </p:cNvPr>
          <p:cNvSpPr>
            <a:spLocks noGrp="1"/>
          </p:cNvSpPr>
          <p:nvPr>
            <p:ph type="title"/>
          </p:nvPr>
        </p:nvSpPr>
        <p:spPr>
          <a:xfrm>
            <a:off x="325136" y="1714433"/>
            <a:ext cx="7515454" cy="1325563"/>
          </a:xfrm>
        </p:spPr>
        <p:txBody>
          <a:bodyPr anchor="t">
            <a:normAutofit fontScale="90000"/>
          </a:bodyPr>
          <a:lstStyle/>
          <a:p>
            <a:pPr marL="0" indent="0"/>
            <a:r>
              <a:rPr lang="nl-NL" dirty="0"/>
              <a:t>Er zijn geen slechte planten, geen slechte mensen, enkel slechte kwekers… (Victor Hugo)</a:t>
            </a:r>
            <a:br>
              <a:rPr lang="nl-NL" dirty="0"/>
            </a:br>
            <a:br>
              <a:rPr lang="nl-NL" dirty="0"/>
            </a:br>
            <a:r>
              <a:rPr lang="nl-NL" sz="2200" dirty="0"/>
              <a:t>Trouw, 6 november 2023</a:t>
            </a:r>
            <a:br>
              <a:rPr lang="nl-NL" dirty="0"/>
            </a:br>
            <a:endParaRPr lang="nl-NL" dirty="0"/>
          </a:p>
        </p:txBody>
      </p:sp>
    </p:spTree>
    <p:extLst>
      <p:ext uri="{BB962C8B-B14F-4D97-AF65-F5344CB8AC3E}">
        <p14:creationId xmlns:p14="http://schemas.microsoft.com/office/powerpoint/2010/main" val="1465183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AEF9AD7-99E4-38E6-871C-86DABEC629B0}"/>
              </a:ext>
            </a:extLst>
          </p:cNvPr>
          <p:cNvSpPr>
            <a:spLocks noGrp="1"/>
          </p:cNvSpPr>
          <p:nvPr>
            <p:ph idx="1"/>
          </p:nvPr>
        </p:nvSpPr>
        <p:spPr>
          <a:xfrm>
            <a:off x="614946" y="2806996"/>
            <a:ext cx="7494192" cy="2927067"/>
          </a:xfrm>
        </p:spPr>
        <p:txBody>
          <a:bodyPr>
            <a:normAutofit fontScale="85000" lnSpcReduction="20000"/>
          </a:bodyPr>
          <a:lstStyle/>
          <a:p>
            <a:pPr marL="0" indent="0">
              <a:buNone/>
            </a:pPr>
            <a:r>
              <a:rPr lang="nl-NL" sz="2800" dirty="0"/>
              <a:t>Lezen stimuleert de taal- en leesontwikkeling;</a:t>
            </a:r>
          </a:p>
          <a:p>
            <a:pPr marL="0" indent="0">
              <a:buNone/>
            </a:pPr>
            <a:r>
              <a:rPr lang="nl-NL" sz="2800" dirty="0"/>
              <a:t>Vrij lezen leidt tot beter lezen;</a:t>
            </a:r>
          </a:p>
          <a:p>
            <a:pPr marL="0" indent="0">
              <a:buNone/>
            </a:pPr>
            <a:r>
              <a:rPr lang="nl-NL" sz="2800" dirty="0"/>
              <a:t>Lezen zorgt voor betere schoolprestaties;</a:t>
            </a:r>
          </a:p>
          <a:p>
            <a:pPr marL="0" indent="0">
              <a:buNone/>
            </a:pPr>
            <a:r>
              <a:rPr lang="nl-NL" sz="2800" dirty="0"/>
              <a:t>Lezen vergroot maatschappelijke kansen;</a:t>
            </a:r>
          </a:p>
          <a:p>
            <a:pPr marL="0" indent="0">
              <a:buNone/>
            </a:pPr>
            <a:r>
              <a:rPr lang="nl-NL" sz="2800" dirty="0"/>
              <a:t>Lezen vergroot ons inlevingsvermogen;</a:t>
            </a:r>
          </a:p>
          <a:p>
            <a:pPr marL="0" indent="0">
              <a:buNone/>
            </a:pPr>
            <a:r>
              <a:rPr lang="nl-NL" sz="2800" dirty="0"/>
              <a:t>Lezen vermindert vooroordelen;</a:t>
            </a:r>
          </a:p>
          <a:p>
            <a:pPr marL="0" indent="0">
              <a:buNone/>
            </a:pPr>
            <a:r>
              <a:rPr lang="nl-NL" sz="2800" dirty="0"/>
              <a:t>Lezen vergroot ons welzijn.</a:t>
            </a:r>
          </a:p>
          <a:p>
            <a:pPr marL="0" indent="0">
              <a:buNone/>
            </a:pPr>
            <a:r>
              <a:rPr lang="nl-NL" sz="1500" dirty="0">
                <a:hlinkClick r:id="rId2"/>
              </a:rPr>
              <a:t>https://www.lezen.nl/blog/waarom-doet-lezen-ertoe/</a:t>
            </a:r>
            <a:endParaRPr lang="nl-NL" sz="1500" dirty="0"/>
          </a:p>
          <a:p>
            <a:pPr marL="0" indent="0">
              <a:buNone/>
            </a:pPr>
            <a:endParaRPr lang="nl-NL" sz="1500" dirty="0"/>
          </a:p>
          <a:p>
            <a:pPr marL="0" indent="0">
              <a:buNone/>
            </a:pPr>
            <a:endParaRPr lang="nl-NL" sz="2800" dirty="0"/>
          </a:p>
        </p:txBody>
      </p:sp>
      <p:pic>
        <p:nvPicPr>
          <p:cNvPr id="6" name="Picture 5" descr="Close-up van handen die een open boek vasthouden">
            <a:extLst>
              <a:ext uri="{FF2B5EF4-FFF2-40B4-BE49-F238E27FC236}">
                <a16:creationId xmlns:a16="http://schemas.microsoft.com/office/drawing/2014/main" id="{45D4DD63-D0D4-8BD9-C90D-AA4393BBBAAB}"/>
              </a:ext>
            </a:extLst>
          </p:cNvPr>
          <p:cNvPicPr>
            <a:picLocks noChangeAspect="1"/>
          </p:cNvPicPr>
          <p:nvPr/>
        </p:nvPicPr>
        <p:blipFill rotWithShape="1">
          <a:blip r:embed="rId3"/>
          <a:srcRect l="26864" r="33374" b="1"/>
          <a:stretch/>
        </p:blipFill>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noFill/>
        </p:spPr>
      </p:pic>
      <p:sp>
        <p:nvSpPr>
          <p:cNvPr id="5" name="Titel 4">
            <a:extLst>
              <a:ext uri="{FF2B5EF4-FFF2-40B4-BE49-F238E27FC236}">
                <a16:creationId xmlns:a16="http://schemas.microsoft.com/office/drawing/2014/main" id="{51F62B03-120C-377E-804E-A223E07A7308}"/>
              </a:ext>
            </a:extLst>
          </p:cNvPr>
          <p:cNvSpPr>
            <a:spLocks noGrp="1"/>
          </p:cNvSpPr>
          <p:nvPr>
            <p:ph type="title"/>
          </p:nvPr>
        </p:nvSpPr>
        <p:spPr/>
        <p:txBody>
          <a:bodyPr/>
          <a:lstStyle/>
          <a:p>
            <a:r>
              <a:rPr lang="nl-NL" dirty="0"/>
              <a:t>We weten veel over het belang van lezen</a:t>
            </a:r>
          </a:p>
        </p:txBody>
      </p:sp>
    </p:spTree>
    <p:extLst>
      <p:ext uri="{BB962C8B-B14F-4D97-AF65-F5344CB8AC3E}">
        <p14:creationId xmlns:p14="http://schemas.microsoft.com/office/powerpoint/2010/main" val="2134501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877E4DE9-D525-8C9A-21A0-D0B9FAD17F36}"/>
              </a:ext>
            </a:extLst>
          </p:cNvPr>
          <p:cNvSpPr>
            <a:spLocks noGrp="1"/>
          </p:cNvSpPr>
          <p:nvPr>
            <p:ph idx="1"/>
          </p:nvPr>
        </p:nvSpPr>
        <p:spPr/>
        <p:txBody>
          <a:bodyPr>
            <a:normAutofit/>
          </a:bodyPr>
          <a:lstStyle/>
          <a:p>
            <a:r>
              <a:rPr lang="nl-NL" dirty="0"/>
              <a:t>Docenten Nederlands vinden lezen belangrijk, maar hebben geen hoge verwachtingen van studenten als het gaat om lezen.</a:t>
            </a:r>
          </a:p>
          <a:p>
            <a:r>
              <a:rPr lang="nl-NL" dirty="0"/>
              <a:t>Onder studenten heeft lezen een slecht imago; zij vinden dat het thuishoort in po en vo.</a:t>
            </a:r>
          </a:p>
          <a:p>
            <a:endParaRPr lang="nl-NL" dirty="0"/>
          </a:p>
          <a:p>
            <a:pPr marL="0" indent="0">
              <a:buNone/>
            </a:pPr>
            <a:r>
              <a:rPr lang="nl-NL" sz="1400" dirty="0"/>
              <a:t>Stichting Lezen (2022). Leesbevordering in het mbo. Stand van zaken 2021-2022. Amsterdam: Stichting Lezen. </a:t>
            </a:r>
          </a:p>
        </p:txBody>
      </p:sp>
      <p:sp>
        <p:nvSpPr>
          <p:cNvPr id="4" name="Titel 3">
            <a:extLst>
              <a:ext uri="{FF2B5EF4-FFF2-40B4-BE49-F238E27FC236}">
                <a16:creationId xmlns:a16="http://schemas.microsoft.com/office/drawing/2014/main" id="{FA06A8DF-1596-5B00-39DE-210DE924ACB4}"/>
              </a:ext>
            </a:extLst>
          </p:cNvPr>
          <p:cNvSpPr>
            <a:spLocks noGrp="1"/>
          </p:cNvSpPr>
          <p:nvPr>
            <p:ph type="title"/>
          </p:nvPr>
        </p:nvSpPr>
        <p:spPr/>
        <p:txBody>
          <a:bodyPr/>
          <a:lstStyle/>
          <a:p>
            <a:r>
              <a:rPr lang="nl-NL" dirty="0"/>
              <a:t>We weten veel over lezen in het mbo</a:t>
            </a:r>
          </a:p>
        </p:txBody>
      </p:sp>
    </p:spTree>
    <p:extLst>
      <p:ext uri="{BB962C8B-B14F-4D97-AF65-F5344CB8AC3E}">
        <p14:creationId xmlns:p14="http://schemas.microsoft.com/office/powerpoint/2010/main" val="2695331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B2D4371-C4D3-BD41-6818-A746BC702A1A}"/>
              </a:ext>
            </a:extLst>
          </p:cNvPr>
          <p:cNvSpPr>
            <a:spLocks noGrp="1"/>
          </p:cNvSpPr>
          <p:nvPr>
            <p:ph type="title"/>
          </p:nvPr>
        </p:nvSpPr>
        <p:spPr>
          <a:xfrm>
            <a:off x="604888" y="669405"/>
            <a:ext cx="10523973" cy="1325563"/>
          </a:xfrm>
        </p:spPr>
        <p:txBody>
          <a:bodyPr/>
          <a:lstStyle/>
          <a:p>
            <a:r>
              <a:rPr lang="nl-NL" dirty="0"/>
              <a:t>Zelfs als lezen bij je beroep hoort…</a:t>
            </a:r>
          </a:p>
        </p:txBody>
      </p:sp>
      <p:pic>
        <p:nvPicPr>
          <p:cNvPr id="6" name="Afbeelding 5">
            <a:extLst>
              <a:ext uri="{FF2B5EF4-FFF2-40B4-BE49-F238E27FC236}">
                <a16:creationId xmlns:a16="http://schemas.microsoft.com/office/drawing/2014/main" id="{F6A701FE-64B8-77A4-E28D-4C0FE8901BCD}"/>
              </a:ext>
            </a:extLst>
          </p:cNvPr>
          <p:cNvPicPr>
            <a:picLocks noChangeAspect="1"/>
          </p:cNvPicPr>
          <p:nvPr/>
        </p:nvPicPr>
        <p:blipFill>
          <a:blip r:embed="rId2"/>
          <a:stretch>
            <a:fillRect/>
          </a:stretch>
        </p:blipFill>
        <p:spPr>
          <a:xfrm>
            <a:off x="1192592" y="1623611"/>
            <a:ext cx="9806816" cy="4787298"/>
          </a:xfrm>
          <a:prstGeom prst="rect">
            <a:avLst/>
          </a:prstGeom>
        </p:spPr>
      </p:pic>
    </p:spTree>
    <p:extLst>
      <p:ext uri="{BB962C8B-B14F-4D97-AF65-F5344CB8AC3E}">
        <p14:creationId xmlns:p14="http://schemas.microsoft.com/office/powerpoint/2010/main" val="1339864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588E961-06EA-0220-9C4C-5B5ACD7E0675}"/>
              </a:ext>
            </a:extLst>
          </p:cNvPr>
          <p:cNvSpPr>
            <a:spLocks noGrp="1"/>
          </p:cNvSpPr>
          <p:nvPr>
            <p:ph idx="1"/>
          </p:nvPr>
        </p:nvSpPr>
        <p:spPr/>
        <p:txBody>
          <a:bodyPr>
            <a:normAutofit lnSpcReduction="10000"/>
          </a:bodyPr>
          <a:lstStyle/>
          <a:p>
            <a:r>
              <a:rPr lang="nl-NL" dirty="0"/>
              <a:t>Heldere visie, duidelijk beleid en tijd voor lezen;</a:t>
            </a:r>
          </a:p>
          <a:p>
            <a:r>
              <a:rPr lang="nl-NL" dirty="0"/>
              <a:t>Samenwerking met de bibliotheek;</a:t>
            </a:r>
          </a:p>
          <a:p>
            <a:r>
              <a:rPr lang="nl-NL" dirty="0"/>
              <a:t>Werken aan leesmotivatie van studenten;</a:t>
            </a:r>
          </a:p>
          <a:p>
            <a:r>
              <a:rPr lang="nl-NL" dirty="0"/>
              <a:t>Deskundigheid binnen de school.</a:t>
            </a:r>
          </a:p>
          <a:p>
            <a:endParaRPr lang="nl-NL" dirty="0"/>
          </a:p>
          <a:p>
            <a:pPr marL="0" indent="0">
              <a:buNone/>
            </a:pPr>
            <a:r>
              <a:rPr lang="nl-NL" sz="1700" dirty="0"/>
              <a:t>Stichting Lezen (2022). Leesbevordering in het mbo. Stand van zaken 2021-2022. Amsterdam: Stichting Lezen. </a:t>
            </a:r>
          </a:p>
          <a:p>
            <a:pPr marL="0" indent="0">
              <a:buNone/>
            </a:pPr>
            <a:endParaRPr lang="nl-NL" dirty="0"/>
          </a:p>
        </p:txBody>
      </p:sp>
      <p:sp>
        <p:nvSpPr>
          <p:cNvPr id="4" name="Titel 3">
            <a:extLst>
              <a:ext uri="{FF2B5EF4-FFF2-40B4-BE49-F238E27FC236}">
                <a16:creationId xmlns:a16="http://schemas.microsoft.com/office/drawing/2014/main" id="{935AC869-A61C-0355-EBE1-AEAB6D14718D}"/>
              </a:ext>
            </a:extLst>
          </p:cNvPr>
          <p:cNvSpPr>
            <a:spLocks noGrp="1"/>
          </p:cNvSpPr>
          <p:nvPr>
            <p:ph type="title"/>
          </p:nvPr>
        </p:nvSpPr>
        <p:spPr/>
        <p:txBody>
          <a:bodyPr/>
          <a:lstStyle/>
          <a:p>
            <a:r>
              <a:rPr lang="nl-NL" dirty="0"/>
              <a:t>We kennen de aanbevelingen</a:t>
            </a:r>
          </a:p>
        </p:txBody>
      </p:sp>
    </p:spTree>
    <p:extLst>
      <p:ext uri="{BB962C8B-B14F-4D97-AF65-F5344CB8AC3E}">
        <p14:creationId xmlns:p14="http://schemas.microsoft.com/office/powerpoint/2010/main" val="2259310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3C38E9E-BD2A-4CEF-C2DE-D5769F67B450}"/>
              </a:ext>
            </a:extLst>
          </p:cNvPr>
          <p:cNvSpPr>
            <a:spLocks noGrp="1"/>
          </p:cNvSpPr>
          <p:nvPr>
            <p:ph type="title"/>
          </p:nvPr>
        </p:nvSpPr>
        <p:spPr/>
        <p:txBody>
          <a:bodyPr/>
          <a:lstStyle/>
          <a:p>
            <a:r>
              <a:rPr lang="nl-NL" dirty="0"/>
              <a:t>We zijn op weg naar nieuwe paradigma’s</a:t>
            </a:r>
          </a:p>
        </p:txBody>
      </p:sp>
      <p:pic>
        <p:nvPicPr>
          <p:cNvPr id="5" name="Tijdelijke aanduiding voor inhoud 4">
            <a:extLst>
              <a:ext uri="{FF2B5EF4-FFF2-40B4-BE49-F238E27FC236}">
                <a16:creationId xmlns:a16="http://schemas.microsoft.com/office/drawing/2014/main" id="{06163BAD-0107-3E27-17A5-204F0DB2FA3B}"/>
              </a:ext>
            </a:extLst>
          </p:cNvPr>
          <p:cNvPicPr>
            <a:picLocks noGrp="1" noChangeAspect="1"/>
          </p:cNvPicPr>
          <p:nvPr>
            <p:ph idx="1"/>
          </p:nvPr>
        </p:nvPicPr>
        <p:blipFill>
          <a:blip r:embed="rId2"/>
          <a:stretch>
            <a:fillRect/>
          </a:stretch>
        </p:blipFill>
        <p:spPr>
          <a:xfrm>
            <a:off x="3984771" y="2088743"/>
            <a:ext cx="1957723" cy="2927350"/>
          </a:xfrm>
          <a:prstGeom prst="rect">
            <a:avLst/>
          </a:prstGeom>
        </p:spPr>
      </p:pic>
      <p:pic>
        <p:nvPicPr>
          <p:cNvPr id="2050" name="Picture 2">
            <a:extLst>
              <a:ext uri="{FF2B5EF4-FFF2-40B4-BE49-F238E27FC236}">
                <a16:creationId xmlns:a16="http://schemas.microsoft.com/office/drawing/2014/main" id="{3678770E-F591-B8C5-FC5A-46E021800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79" y="2088743"/>
            <a:ext cx="3046781" cy="40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extLst>
              <a:ext uri="{FF2B5EF4-FFF2-40B4-BE49-F238E27FC236}">
                <a16:creationId xmlns:a16="http://schemas.microsoft.com/office/drawing/2014/main" id="{794E7DFB-F79D-A0D7-794F-F74BC8C58D9A}"/>
              </a:ext>
            </a:extLst>
          </p:cNvPr>
          <p:cNvPicPr>
            <a:picLocks noChangeAspect="1"/>
          </p:cNvPicPr>
          <p:nvPr/>
        </p:nvPicPr>
        <p:blipFill>
          <a:blip r:embed="rId4"/>
          <a:stretch>
            <a:fillRect/>
          </a:stretch>
        </p:blipFill>
        <p:spPr>
          <a:xfrm>
            <a:off x="6193144" y="2088743"/>
            <a:ext cx="4993704" cy="3097730"/>
          </a:xfrm>
          <a:prstGeom prst="rect">
            <a:avLst/>
          </a:prstGeom>
        </p:spPr>
      </p:pic>
      <p:pic>
        <p:nvPicPr>
          <p:cNvPr id="9" name="Afbeelding 8">
            <a:extLst>
              <a:ext uri="{FF2B5EF4-FFF2-40B4-BE49-F238E27FC236}">
                <a16:creationId xmlns:a16="http://schemas.microsoft.com/office/drawing/2014/main" id="{3E80364A-AF2A-6C7A-3763-CC8BED8803BD}"/>
              </a:ext>
            </a:extLst>
          </p:cNvPr>
          <p:cNvPicPr>
            <a:picLocks noChangeAspect="1"/>
          </p:cNvPicPr>
          <p:nvPr/>
        </p:nvPicPr>
        <p:blipFill>
          <a:blip r:embed="rId5"/>
          <a:stretch>
            <a:fillRect/>
          </a:stretch>
        </p:blipFill>
        <p:spPr>
          <a:xfrm>
            <a:off x="4156888" y="5186473"/>
            <a:ext cx="5600700" cy="1476375"/>
          </a:xfrm>
          <a:prstGeom prst="rect">
            <a:avLst/>
          </a:prstGeom>
        </p:spPr>
      </p:pic>
      <p:pic>
        <p:nvPicPr>
          <p:cNvPr id="11" name="Afbeelding 10">
            <a:extLst>
              <a:ext uri="{FF2B5EF4-FFF2-40B4-BE49-F238E27FC236}">
                <a16:creationId xmlns:a16="http://schemas.microsoft.com/office/drawing/2014/main" id="{70364AE8-3491-C1B7-225D-4C409E759403}"/>
              </a:ext>
            </a:extLst>
          </p:cNvPr>
          <p:cNvPicPr>
            <a:picLocks noChangeAspect="1"/>
          </p:cNvPicPr>
          <p:nvPr/>
        </p:nvPicPr>
        <p:blipFill>
          <a:blip r:embed="rId6"/>
          <a:stretch>
            <a:fillRect/>
          </a:stretch>
        </p:blipFill>
        <p:spPr>
          <a:xfrm>
            <a:off x="8432408" y="3008185"/>
            <a:ext cx="2943225" cy="2552700"/>
          </a:xfrm>
          <a:prstGeom prst="rect">
            <a:avLst/>
          </a:prstGeom>
        </p:spPr>
      </p:pic>
    </p:spTree>
    <p:extLst>
      <p:ext uri="{BB962C8B-B14F-4D97-AF65-F5344CB8AC3E}">
        <p14:creationId xmlns:p14="http://schemas.microsoft.com/office/powerpoint/2010/main" val="3514059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9EA8816-B1F7-292B-395C-4815F0E1EDCD}"/>
              </a:ext>
            </a:extLst>
          </p:cNvPr>
          <p:cNvSpPr>
            <a:spLocks noGrp="1"/>
          </p:cNvSpPr>
          <p:nvPr>
            <p:ph type="title"/>
          </p:nvPr>
        </p:nvSpPr>
        <p:spPr>
          <a:xfrm>
            <a:off x="834013" y="1891932"/>
            <a:ext cx="10523973" cy="1325563"/>
          </a:xfrm>
        </p:spPr>
        <p:txBody>
          <a:bodyPr>
            <a:normAutofit/>
          </a:bodyPr>
          <a:lstStyle/>
          <a:p>
            <a:r>
              <a:rPr lang="nl-NL" dirty="0">
                <a:solidFill>
                  <a:schemeClr val="bg2">
                    <a:lumMod val="50000"/>
                  </a:schemeClr>
                </a:solidFill>
              </a:rPr>
              <a:t>Hoe komt het dan dat lezen op </a:t>
            </a:r>
            <a:r>
              <a:rPr lang="nl-NL" dirty="0" err="1">
                <a:solidFill>
                  <a:schemeClr val="bg2">
                    <a:lumMod val="50000"/>
                  </a:schemeClr>
                </a:solidFill>
              </a:rPr>
              <a:t>ROC’s</a:t>
            </a:r>
            <a:r>
              <a:rPr lang="nl-NL" dirty="0">
                <a:solidFill>
                  <a:schemeClr val="bg2">
                    <a:lumMod val="50000"/>
                  </a:schemeClr>
                </a:solidFill>
              </a:rPr>
              <a:t> verschijnt en weer verdwijnt?</a:t>
            </a:r>
            <a:endParaRPr lang="nl-NL" dirty="0"/>
          </a:p>
        </p:txBody>
      </p:sp>
      <p:pic>
        <p:nvPicPr>
          <p:cNvPr id="2050" name="Picture 2" descr="Mader | Handgemaakte houten tuimelaar - duikelaar | OpzijnPlek - OpzijnPlek  spelend duurzaam opgroeien">
            <a:extLst>
              <a:ext uri="{FF2B5EF4-FFF2-40B4-BE49-F238E27FC236}">
                <a16:creationId xmlns:a16="http://schemas.microsoft.com/office/drawing/2014/main" id="{E002948B-1255-3F71-BFE9-81DC06387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3991" y="3543541"/>
            <a:ext cx="3109469" cy="3109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051959"/>
      </p:ext>
    </p:extLst>
  </p:cSld>
  <p:clrMapOvr>
    <a:masterClrMapping/>
  </p:clrMapOvr>
</p:sld>
</file>

<file path=ppt/theme/theme1.xml><?xml version="1.0" encoding="utf-8"?>
<a:theme xmlns:a="http://schemas.openxmlformats.org/drawingml/2006/main" name="1_Kantoorthema">
  <a:themeElements>
    <a:clrScheme name="Aangepast 1">
      <a:dk1>
        <a:srgbClr val="000000"/>
      </a:dk1>
      <a:lt1>
        <a:srgbClr val="FFFFFF"/>
      </a:lt1>
      <a:dk2>
        <a:srgbClr val="44546A"/>
      </a:dk2>
      <a:lt2>
        <a:srgbClr val="E7E6E6"/>
      </a:lt2>
      <a:accent1>
        <a:srgbClr val="FAA61A"/>
      </a:accent1>
      <a:accent2>
        <a:srgbClr val="FFCB05"/>
      </a:accent2>
      <a:accent3>
        <a:srgbClr val="FFF578"/>
      </a:accent3>
      <a:accent4>
        <a:srgbClr val="EE3034"/>
      </a:accent4>
      <a:accent5>
        <a:srgbClr val="F16682"/>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s-PP-Windeheim-16-9.pptx" id="{FDA54988-9C51-40D8-98AC-593048B4944A}" vid="{7956112B-7AD0-430A-AB8C-FFADE1C1CB6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6787901-a0d5-42d5-87d1-7d90e1a6eed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10B3DED3E2EB48A4C764334C398804" ma:contentTypeVersion="15" ma:contentTypeDescription="Create a new document." ma:contentTypeScope="" ma:versionID="6e9707d2867ad005a1b7d73c1777a33a">
  <xsd:schema xmlns:xsd="http://www.w3.org/2001/XMLSchema" xmlns:xs="http://www.w3.org/2001/XMLSchema" xmlns:p="http://schemas.microsoft.com/office/2006/metadata/properties" xmlns:ns3="16787901-a0d5-42d5-87d1-7d90e1a6eede" xmlns:ns4="2c86a540-7ffd-400f-96aa-e95230e260dd" targetNamespace="http://schemas.microsoft.com/office/2006/metadata/properties" ma:root="true" ma:fieldsID="f4ec82a4e1ce9b0e4fc583beefd15fa7" ns3:_="" ns4:_="">
    <xsd:import namespace="16787901-a0d5-42d5-87d1-7d90e1a6eede"/>
    <xsd:import namespace="2c86a540-7ffd-400f-96aa-e95230e260d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787901-a0d5-42d5-87d1-7d90e1a6ee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86a540-7ffd-400f-96aa-e95230e260d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732766-0C5A-474E-A586-8C6CD761C0D3}">
  <ds:schemaRefs>
    <ds:schemaRef ds:uri="http://schemas.microsoft.com/sharepoint/v3/contenttype/forms"/>
  </ds:schemaRefs>
</ds:datastoreItem>
</file>

<file path=customXml/itemProps2.xml><?xml version="1.0" encoding="utf-8"?>
<ds:datastoreItem xmlns:ds="http://schemas.openxmlformats.org/officeDocument/2006/customXml" ds:itemID="{9970F2E2-E55C-4109-AC43-DA14B960C982}">
  <ds:schemaRefs>
    <ds:schemaRef ds:uri="http://purl.org/dc/dcmitype/"/>
    <ds:schemaRef ds:uri="http://purl.org/dc/elements/1.1/"/>
    <ds:schemaRef ds:uri="http://schemas.microsoft.com/office/infopath/2007/PartnerControls"/>
    <ds:schemaRef ds:uri="2c86a540-7ffd-400f-96aa-e95230e260dd"/>
    <ds:schemaRef ds:uri="16787901-a0d5-42d5-87d1-7d90e1a6eede"/>
    <ds:schemaRef ds:uri="http://purl.org/dc/terms/"/>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E9C20A8A-5960-4811-B264-5C12806CA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787901-a0d5-42d5-87d1-7d90e1a6eede"/>
    <ds:schemaRef ds:uri="2c86a540-7ffd-400f-96aa-e95230e260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36377b7-70c4-4493-a338-095918d327e9}" enabled="0" method="" siteId="{e36377b7-70c4-4493-a338-095918d327e9}" removed="1"/>
</clbl:labelList>
</file>

<file path=docProps/app.xml><?xml version="1.0" encoding="utf-8"?>
<Properties xmlns="http://schemas.openxmlformats.org/officeDocument/2006/extended-properties" xmlns:vt="http://schemas.openxmlformats.org/officeDocument/2006/docPropsVTypes">
  <TotalTime>36036</TotalTime>
  <Words>510</Words>
  <Application>Microsoft Office PowerPoint</Application>
  <PresentationFormat>Breedbeeld</PresentationFormat>
  <Paragraphs>63</Paragraphs>
  <Slides>18</Slides>
  <Notes>0</Notes>
  <HiddenSlides>0</HiddenSlides>
  <MMClips>2</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18</vt:i4>
      </vt:variant>
    </vt:vector>
  </HeadingPairs>
  <TitlesOfParts>
    <vt:vector size="24" baseType="lpstr">
      <vt:lpstr>Arial</vt:lpstr>
      <vt:lpstr>Calibri</vt:lpstr>
      <vt:lpstr>Roboto</vt:lpstr>
      <vt:lpstr>Roboto Black</vt:lpstr>
      <vt:lpstr>Roboto Medium</vt:lpstr>
      <vt:lpstr>1_Kantoorthema</vt:lpstr>
      <vt:lpstr>Lezen en leersucces</vt:lpstr>
      <vt:lpstr>PowerPoint-presentatie</vt:lpstr>
      <vt:lpstr>Er zijn geen slechte planten, geen slechte mensen, enkel slechte kwekers… (Victor Hugo)  Trouw, 6 november 2023 </vt:lpstr>
      <vt:lpstr>We weten veel over het belang van lezen</vt:lpstr>
      <vt:lpstr>We weten veel over lezen in het mbo</vt:lpstr>
      <vt:lpstr>Zelfs als lezen bij je beroep hoort…</vt:lpstr>
      <vt:lpstr>We kennen de aanbevelingen</vt:lpstr>
      <vt:lpstr>We zijn op weg naar nieuwe paradigma’s</vt:lpstr>
      <vt:lpstr>Hoe komt het dan dat lezen op ROC’s verschijnt en weer verdwijnt?</vt:lpstr>
      <vt:lpstr>(Talige) diversiteit in het mbo  </vt:lpstr>
      <vt:lpstr>Lezen gaat tegen de trend in</vt:lpstr>
      <vt:lpstr>In gesprek met bestuurders</vt:lpstr>
      <vt:lpstr>Als het gaat om lezen lijken er geen taboes te bestaan</vt:lpstr>
      <vt:lpstr>Lezen staat op zichzelf in onderwijsdoelen</vt:lpstr>
      <vt:lpstr>   Curse of the familiar</vt:lpstr>
      <vt:lpstr>En hoe zit het nu met die koffie-automaat?</vt:lpstr>
      <vt:lpstr>   en tot veranderfonteintjes (https://thijs-homan.nl/wp-content/uploads/2021/11/Onderwijsinnovatie-als-machtsdynamiek.pdf) ) Homan) </vt:lpstr>
      <vt:lpstr>Er zijn geen slechte planten, geen slechte mensen, enkel slechte kwekers… (Victor Hugo)  Trouw, 6 november 2023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Rotterdam leest</dc:title>
  <dc:creator>Erna van Koeven</dc:creator>
  <cp:lastModifiedBy>Erna Koeven, van</cp:lastModifiedBy>
  <cp:revision>8</cp:revision>
  <dcterms:created xsi:type="dcterms:W3CDTF">2021-09-22T08:15:25Z</dcterms:created>
  <dcterms:modified xsi:type="dcterms:W3CDTF">2023-11-07T09:19:25Z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0x0101004C10B3DED3E2EB48A4C764334C398804</vt:lpwstr>
  </property>
</Properties>
</file>