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webextensions/webextension1.xml" ContentType="application/vnd.ms-office.webextension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handoutMasterIdLst>
    <p:handoutMasterId r:id="rId27"/>
  </p:handoutMasterIdLst>
  <p:sldIdLst>
    <p:sldId id="452" r:id="rId6"/>
    <p:sldId id="589" r:id="rId7"/>
    <p:sldId id="605" r:id="rId8"/>
    <p:sldId id="614" r:id="rId9"/>
    <p:sldId id="606" r:id="rId10"/>
    <p:sldId id="613" r:id="rId11"/>
    <p:sldId id="500" r:id="rId12"/>
    <p:sldId id="499" r:id="rId13"/>
    <p:sldId id="582" r:id="rId14"/>
    <p:sldId id="494" r:id="rId15"/>
    <p:sldId id="616" r:id="rId16"/>
    <p:sldId id="585" r:id="rId17"/>
    <p:sldId id="604" r:id="rId18"/>
    <p:sldId id="622" r:id="rId19"/>
    <p:sldId id="617" r:id="rId20"/>
    <p:sldId id="621" r:id="rId21"/>
    <p:sldId id="618" r:id="rId22"/>
    <p:sldId id="615" r:id="rId23"/>
    <p:sldId id="595" r:id="rId24"/>
    <p:sldId id="495" r:id="rId25"/>
  </p:sldIdLst>
  <p:sldSz cx="9144000" cy="6858000" type="screen4x3"/>
  <p:notesSz cx="6797675" cy="9928225"/>
  <p:custDataLst>
    <p:tags r:id="rId2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159F34F-9D1D-43F4-ACF8-5FFD9601F72F}">
          <p14:sldIdLst>
            <p14:sldId id="452"/>
            <p14:sldId id="589"/>
            <p14:sldId id="605"/>
            <p14:sldId id="614"/>
            <p14:sldId id="606"/>
            <p14:sldId id="613"/>
            <p14:sldId id="500"/>
            <p14:sldId id="499"/>
            <p14:sldId id="582"/>
            <p14:sldId id="494"/>
            <p14:sldId id="616"/>
            <p14:sldId id="585"/>
            <p14:sldId id="604"/>
            <p14:sldId id="622"/>
            <p14:sldId id="617"/>
            <p14:sldId id="621"/>
            <p14:sldId id="618"/>
            <p14:sldId id="615"/>
            <p14:sldId id="595"/>
          </p14:sldIdLst>
        </p14:section>
        <p14:section name="Naamloze sectie" id="{8265B1D1-14EE-44F6-A3BA-A71A38C8C1E6}">
          <p14:sldIdLst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000"/>
    <a:srgbClr val="006600"/>
    <a:srgbClr val="CCFFFF"/>
    <a:srgbClr val="99FFCC"/>
    <a:srgbClr val="66FFCC"/>
    <a:srgbClr val="00FF00"/>
    <a:srgbClr val="66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50BA9-FDFF-4922-B0BD-E8D5FE87D22B}" v="7" dt="2023-11-15T12:05:28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61743" autoAdjust="0"/>
  </p:normalViewPr>
  <p:slideViewPr>
    <p:cSldViewPr>
      <p:cViewPr varScale="1">
        <p:scale>
          <a:sx n="68" d="100"/>
          <a:sy n="68" d="100"/>
        </p:scale>
        <p:origin x="24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e den Breems" userId="S::renee@passionatebulkboek.nl::420e95e1-84d6-4513-876f-c6ca82327b23" providerId="AD" clId="Web-{C26B1383-A42F-5FFA-BF41-7FFFEE81E191}"/>
    <pc:docChg chg="addSld delSld modSld modSection">
      <pc:chgData name="Renée den Breems" userId="S::renee@passionatebulkboek.nl::420e95e1-84d6-4513-876f-c6ca82327b23" providerId="AD" clId="Web-{C26B1383-A42F-5FFA-BF41-7FFFEE81E191}" dt="2023-11-05T07:24:34.861" v="96"/>
      <pc:docMkLst>
        <pc:docMk/>
      </pc:docMkLst>
      <pc:sldChg chg="modSp">
        <pc:chgData name="Renée den Breems" userId="S::renee@passionatebulkboek.nl::420e95e1-84d6-4513-876f-c6ca82327b23" providerId="AD" clId="Web-{C26B1383-A42F-5FFA-BF41-7FFFEE81E191}" dt="2023-11-05T07:24:01.891" v="95" actId="1076"/>
        <pc:sldMkLst>
          <pc:docMk/>
          <pc:sldMk cId="2469357573" sldId="585"/>
        </pc:sldMkLst>
        <pc:picChg chg="mod">
          <ac:chgData name="Renée den Breems" userId="S::renee@passionatebulkboek.nl::420e95e1-84d6-4513-876f-c6ca82327b23" providerId="AD" clId="Web-{C26B1383-A42F-5FFA-BF41-7FFFEE81E191}" dt="2023-11-05T07:24:01.891" v="95" actId="1076"/>
          <ac:picMkLst>
            <pc:docMk/>
            <pc:sldMk cId="2469357573" sldId="585"/>
            <ac:picMk id="1032" creationId="{4C875C3E-98BE-3481-9F86-C75942210E83}"/>
          </ac:picMkLst>
        </pc:picChg>
      </pc:sldChg>
      <pc:sldChg chg="addSp delSp modSp">
        <pc:chgData name="Renée den Breems" userId="S::renee@passionatebulkboek.nl::420e95e1-84d6-4513-876f-c6ca82327b23" providerId="AD" clId="Web-{C26B1383-A42F-5FFA-BF41-7FFFEE81E191}" dt="2023-11-05T07:12:12.943" v="10"/>
        <pc:sldMkLst>
          <pc:docMk/>
          <pc:sldMk cId="368240348" sldId="599"/>
        </pc:sldMkLst>
        <pc:spChg chg="add del">
          <ac:chgData name="Renée den Breems" userId="S::renee@passionatebulkboek.nl::420e95e1-84d6-4513-876f-c6ca82327b23" providerId="AD" clId="Web-{C26B1383-A42F-5FFA-BF41-7FFFEE81E191}" dt="2023-11-05T07:12:12.943" v="10"/>
          <ac:spMkLst>
            <pc:docMk/>
            <pc:sldMk cId="368240348" sldId="599"/>
            <ac:spMk id="4" creationId="{41F2DCC1-7E94-9031-B1F1-9C8EF4A0323B}"/>
          </ac:spMkLst>
        </pc:spChg>
        <pc:spChg chg="add mod ord">
          <ac:chgData name="Renée den Breems" userId="S::renee@passionatebulkboek.nl::420e95e1-84d6-4513-876f-c6ca82327b23" providerId="AD" clId="Web-{C26B1383-A42F-5FFA-BF41-7FFFEE81E191}" dt="2023-11-05T07:11:40.019" v="2"/>
          <ac:spMkLst>
            <pc:docMk/>
            <pc:sldMk cId="368240348" sldId="599"/>
            <ac:spMk id="8" creationId="{6037A180-8FBF-C49D-471F-2066C2A799F1}"/>
          </ac:spMkLst>
        </pc:spChg>
        <pc:spChg chg="add mod ord">
          <ac:chgData name="Renée den Breems" userId="S::renee@passionatebulkboek.nl::420e95e1-84d6-4513-876f-c6ca82327b23" providerId="AD" clId="Web-{C26B1383-A42F-5FFA-BF41-7FFFEE81E191}" dt="2023-11-05T07:12:10.036" v="9"/>
          <ac:spMkLst>
            <pc:docMk/>
            <pc:sldMk cId="368240348" sldId="599"/>
            <ac:spMk id="9" creationId="{8FE538B9-DE9C-D25F-D028-9355256531A2}"/>
          </ac:spMkLst>
        </pc:spChg>
      </pc:sldChg>
      <pc:sldChg chg="modSp">
        <pc:chgData name="Renée den Breems" userId="S::renee@passionatebulkboek.nl::420e95e1-84d6-4513-876f-c6ca82327b23" providerId="AD" clId="Web-{C26B1383-A42F-5FFA-BF41-7FFFEE81E191}" dt="2023-11-05T07:20:43.868" v="43" actId="20577"/>
        <pc:sldMkLst>
          <pc:docMk/>
          <pc:sldMk cId="947630967" sldId="605"/>
        </pc:sldMkLst>
        <pc:spChg chg="mod">
          <ac:chgData name="Renée den Breems" userId="S::renee@passionatebulkboek.nl::420e95e1-84d6-4513-876f-c6ca82327b23" providerId="AD" clId="Web-{C26B1383-A42F-5FFA-BF41-7FFFEE81E191}" dt="2023-11-05T07:20:43.868" v="43" actId="20577"/>
          <ac:spMkLst>
            <pc:docMk/>
            <pc:sldMk cId="947630967" sldId="605"/>
            <ac:spMk id="2" creationId="{D677C38C-3C00-4A0D-8016-DF55CAD75AAA}"/>
          </ac:spMkLst>
        </pc:spChg>
      </pc:sldChg>
      <pc:sldChg chg="modSp">
        <pc:chgData name="Renée den Breems" userId="S::renee@passionatebulkboek.nl::420e95e1-84d6-4513-876f-c6ca82327b23" providerId="AD" clId="Web-{C26B1383-A42F-5FFA-BF41-7FFFEE81E191}" dt="2023-11-05T07:23:16.671" v="94" actId="20577"/>
        <pc:sldMkLst>
          <pc:docMk/>
          <pc:sldMk cId="3274017564" sldId="609"/>
        </pc:sldMkLst>
        <pc:spChg chg="mod">
          <ac:chgData name="Renée den Breems" userId="S::renee@passionatebulkboek.nl::420e95e1-84d6-4513-876f-c6ca82327b23" providerId="AD" clId="Web-{C26B1383-A42F-5FFA-BF41-7FFFEE81E191}" dt="2023-11-05T07:23:16.671" v="94" actId="20577"/>
          <ac:spMkLst>
            <pc:docMk/>
            <pc:sldMk cId="3274017564" sldId="609"/>
            <ac:spMk id="2" creationId="{82ABCD7F-417B-E8D9-4F9B-5D2E9865CC38}"/>
          </ac:spMkLst>
        </pc:spChg>
      </pc:sldChg>
      <pc:sldChg chg="addSp delSp modSp">
        <pc:chgData name="Renée den Breems" userId="S::renee@passionatebulkboek.nl::420e95e1-84d6-4513-876f-c6ca82327b23" providerId="AD" clId="Web-{C26B1383-A42F-5FFA-BF41-7FFFEE81E191}" dt="2023-11-05T07:12:34.131" v="13"/>
        <pc:sldMkLst>
          <pc:docMk/>
          <pc:sldMk cId="3206719915" sldId="612"/>
        </pc:sldMkLst>
        <pc:spChg chg="add del">
          <ac:chgData name="Renée den Breems" userId="S::renee@passionatebulkboek.nl::420e95e1-84d6-4513-876f-c6ca82327b23" providerId="AD" clId="Web-{C26B1383-A42F-5FFA-BF41-7FFFEE81E191}" dt="2023-11-05T07:12:34.131" v="13"/>
          <ac:spMkLst>
            <pc:docMk/>
            <pc:sldMk cId="3206719915" sldId="612"/>
            <ac:spMk id="4" creationId="{41F2DCC1-7E94-9031-B1F1-9C8EF4A0323B}"/>
          </ac:spMkLst>
        </pc:spChg>
        <pc:spChg chg="add ord">
          <ac:chgData name="Renée den Breems" userId="S::renee@passionatebulkboek.nl::420e95e1-84d6-4513-876f-c6ca82327b23" providerId="AD" clId="Web-{C26B1383-A42F-5FFA-BF41-7FFFEE81E191}" dt="2023-11-05T07:12:31.521" v="12"/>
          <ac:spMkLst>
            <pc:docMk/>
            <pc:sldMk cId="3206719915" sldId="612"/>
            <ac:spMk id="5" creationId="{F64405C4-B6B6-18D2-B3FD-B57BE6141E88}"/>
          </ac:spMkLst>
        </pc:spChg>
      </pc:sldChg>
      <pc:sldChg chg="addSp delSp modSp del">
        <pc:chgData name="Renée den Breems" userId="S::renee@passionatebulkboek.nl::420e95e1-84d6-4513-876f-c6ca82327b23" providerId="AD" clId="Web-{C26B1383-A42F-5FFA-BF41-7FFFEE81E191}" dt="2023-11-05T07:20:15.367" v="37"/>
        <pc:sldMkLst>
          <pc:docMk/>
          <pc:sldMk cId="412941585" sldId="614"/>
        </pc:sldMkLst>
        <pc:spChg chg="del">
          <ac:chgData name="Renée den Breems" userId="S::renee@passionatebulkboek.nl::420e95e1-84d6-4513-876f-c6ca82327b23" providerId="AD" clId="Web-{C26B1383-A42F-5FFA-BF41-7FFFEE81E191}" dt="2023-11-05T07:14:24.135" v="14"/>
          <ac:spMkLst>
            <pc:docMk/>
            <pc:sldMk cId="412941585" sldId="614"/>
            <ac:spMk id="2" creationId="{D677C38C-3C00-4A0D-8016-DF55CAD75AAA}"/>
          </ac:spMkLst>
        </pc:spChg>
        <pc:spChg chg="mod">
          <ac:chgData name="Renée den Breems" userId="S::renee@passionatebulkboek.nl::420e95e1-84d6-4513-876f-c6ca82327b23" providerId="AD" clId="Web-{C26B1383-A42F-5FFA-BF41-7FFFEE81E191}" dt="2023-11-05T07:15:30.638" v="17" actId="1076"/>
          <ac:spMkLst>
            <pc:docMk/>
            <pc:sldMk cId="412941585" sldId="614"/>
            <ac:spMk id="4" creationId="{41F2DCC1-7E94-9031-B1F1-9C8EF4A0323B}"/>
          </ac:spMkLst>
        </pc:spChg>
        <pc:picChg chg="add mod">
          <ac:chgData name="Renée den Breems" userId="S::renee@passionatebulkboek.nl::420e95e1-84d6-4513-876f-c6ca82327b23" providerId="AD" clId="Web-{C26B1383-A42F-5FFA-BF41-7FFFEE81E191}" dt="2023-11-05T07:19:35.772" v="31" actId="1076"/>
          <ac:picMkLst>
            <pc:docMk/>
            <pc:sldMk cId="412941585" sldId="614"/>
            <ac:picMk id="3" creationId="{A2F84CBF-608B-4531-D8CA-F5A5FB0F339C}"/>
          </ac:picMkLst>
        </pc:picChg>
        <pc:picChg chg="add mod">
          <ac:chgData name="Renée den Breems" userId="S::renee@passionatebulkboek.nl::420e95e1-84d6-4513-876f-c6ca82327b23" providerId="AD" clId="Web-{C26B1383-A42F-5FFA-BF41-7FFFEE81E191}" dt="2023-11-05T07:19:41.803" v="32" actId="1076"/>
          <ac:picMkLst>
            <pc:docMk/>
            <pc:sldMk cId="412941585" sldId="614"/>
            <ac:picMk id="5" creationId="{1F320C4C-E48C-2F3B-CCB3-6298F12DCF25}"/>
          </ac:picMkLst>
        </pc:picChg>
        <pc:picChg chg="add mod">
          <ac:chgData name="Renée den Breems" userId="S::renee@passionatebulkboek.nl::420e95e1-84d6-4513-876f-c6ca82327b23" providerId="AD" clId="Web-{C26B1383-A42F-5FFA-BF41-7FFFEE81E191}" dt="2023-11-05T07:19:55.023" v="34" actId="1076"/>
          <ac:picMkLst>
            <pc:docMk/>
            <pc:sldMk cId="412941585" sldId="614"/>
            <ac:picMk id="7" creationId="{2DBF057C-3AFA-2E72-C295-801ED4837036}"/>
          </ac:picMkLst>
        </pc:picChg>
        <pc:picChg chg="add mod">
          <ac:chgData name="Renée den Breems" userId="S::renee@passionatebulkboek.nl::420e95e1-84d6-4513-876f-c6ca82327b23" providerId="AD" clId="Web-{C26B1383-A42F-5FFA-BF41-7FFFEE81E191}" dt="2023-11-05T07:20:02.335" v="36" actId="1076"/>
          <ac:picMkLst>
            <pc:docMk/>
            <pc:sldMk cId="412941585" sldId="614"/>
            <ac:picMk id="8" creationId="{DEE393AF-5DCC-3A20-F6A3-BE774BA54C5C}"/>
          </ac:picMkLst>
        </pc:picChg>
      </pc:sldChg>
      <pc:sldChg chg="add">
        <pc:chgData name="Renée den Breems" userId="S::renee@passionatebulkboek.nl::420e95e1-84d6-4513-876f-c6ca82327b23" providerId="AD" clId="Web-{C26B1383-A42F-5FFA-BF41-7FFFEE81E191}" dt="2023-11-05T07:20:23.680" v="38"/>
        <pc:sldMkLst>
          <pc:docMk/>
          <pc:sldMk cId="3245267280" sldId="614"/>
        </pc:sldMkLst>
      </pc:sldChg>
      <pc:sldChg chg="add">
        <pc:chgData name="Renée den Breems" userId="S::renee@passionatebulkboek.nl::420e95e1-84d6-4513-876f-c6ca82327b23" providerId="AD" clId="Web-{C26B1383-A42F-5FFA-BF41-7FFFEE81E191}" dt="2023-11-05T07:24:34.861" v="96"/>
        <pc:sldMkLst>
          <pc:docMk/>
          <pc:sldMk cId="2203298068" sldId="615"/>
        </pc:sldMkLst>
      </pc:sldChg>
    </pc:docChg>
  </pc:docChgLst>
  <pc:docChgLst>
    <pc:chgData name="Renée den Breems" userId="420e95e1-84d6-4513-876f-c6ca82327b23" providerId="ADAL" clId="{EF450BA9-FDFF-4922-B0BD-E8D5FE87D22B}"/>
    <pc:docChg chg="undo custSel addSld delSld modSld sldOrd modSection replTag delTag">
      <pc:chgData name="Renée den Breems" userId="420e95e1-84d6-4513-876f-c6ca82327b23" providerId="ADAL" clId="{EF450BA9-FDFF-4922-B0BD-E8D5FE87D22B}" dt="2023-11-15T12:07:28.248" v="1506" actId="1076"/>
      <pc:docMkLst>
        <pc:docMk/>
      </pc:docMkLst>
      <pc:sldChg chg="modSp mod modNotesTx">
        <pc:chgData name="Renée den Breems" userId="420e95e1-84d6-4513-876f-c6ca82327b23" providerId="ADAL" clId="{EF450BA9-FDFF-4922-B0BD-E8D5FE87D22B}" dt="2023-11-15T11:53:04.569" v="698" actId="20577"/>
        <pc:sldMkLst>
          <pc:docMk/>
          <pc:sldMk cId="3576657331" sldId="452"/>
        </pc:sldMkLst>
        <pc:spChg chg="mod">
          <ac:chgData name="Renée den Breems" userId="420e95e1-84d6-4513-876f-c6ca82327b23" providerId="ADAL" clId="{EF450BA9-FDFF-4922-B0BD-E8D5FE87D22B}" dt="2023-11-08T11:58:47.623" v="12" actId="1076"/>
          <ac:spMkLst>
            <pc:docMk/>
            <pc:sldMk cId="3576657331" sldId="452"/>
            <ac:spMk id="4" creationId="{6051AD0B-17CB-4F7A-B89F-D1E857A21E3D}"/>
          </ac:spMkLst>
        </pc:spChg>
      </pc:sldChg>
      <pc:sldChg chg="addSp delSp modSp mod ord delAnim modAnim">
        <pc:chgData name="Renée den Breems" userId="420e95e1-84d6-4513-876f-c6ca82327b23" providerId="ADAL" clId="{EF450BA9-FDFF-4922-B0BD-E8D5FE87D22B}" dt="2023-11-08T13:24:36.351" v="318"/>
        <pc:sldMkLst>
          <pc:docMk/>
          <pc:sldMk cId="2449903456" sldId="494"/>
        </pc:sldMkLst>
        <pc:picChg chg="del ord">
          <ac:chgData name="Renée den Breems" userId="420e95e1-84d6-4513-876f-c6ca82327b23" providerId="ADAL" clId="{EF450BA9-FDFF-4922-B0BD-E8D5FE87D22B}" dt="2023-11-08T13:24:09.150" v="313" actId="478"/>
          <ac:picMkLst>
            <pc:docMk/>
            <pc:sldMk cId="2449903456" sldId="494"/>
            <ac:picMk id="3" creationId="{BF9195E5-DF79-700D-3389-6596F10B22C0}"/>
          </ac:picMkLst>
        </pc:picChg>
        <pc:picChg chg="add mod ord">
          <ac:chgData name="Renée den Breems" userId="420e95e1-84d6-4513-876f-c6ca82327b23" providerId="ADAL" clId="{EF450BA9-FDFF-4922-B0BD-E8D5FE87D22B}" dt="2023-11-08T13:24:26.287" v="314" actId="1076"/>
          <ac:picMkLst>
            <pc:docMk/>
            <pc:sldMk cId="2449903456" sldId="494"/>
            <ac:picMk id="5" creationId="{ABFDCE8E-76EE-30DB-DD7E-45C51DD2A3C4}"/>
          </ac:picMkLst>
        </pc:picChg>
        <pc:picChg chg="add mod">
          <ac:chgData name="Renée den Breems" userId="420e95e1-84d6-4513-876f-c6ca82327b23" providerId="ADAL" clId="{EF450BA9-FDFF-4922-B0BD-E8D5FE87D22B}" dt="2023-11-08T13:24:32.396" v="317" actId="1076"/>
          <ac:picMkLst>
            <pc:docMk/>
            <pc:sldMk cId="2449903456" sldId="494"/>
            <ac:picMk id="7" creationId="{AB0ECDEF-4950-A9A7-60B1-072240595557}"/>
          </ac:picMkLst>
        </pc:picChg>
        <pc:picChg chg="mod">
          <ac:chgData name="Renée den Breems" userId="420e95e1-84d6-4513-876f-c6ca82327b23" providerId="ADAL" clId="{EF450BA9-FDFF-4922-B0BD-E8D5FE87D22B}" dt="2023-11-08T13:22:44.427" v="308" actId="166"/>
          <ac:picMkLst>
            <pc:docMk/>
            <pc:sldMk cId="2449903456" sldId="494"/>
            <ac:picMk id="2052" creationId="{1F8FD765-8F18-33E2-3AD7-4C203BEC48D9}"/>
          </ac:picMkLst>
        </pc:picChg>
      </pc:sldChg>
      <pc:sldChg chg="addSp delSp modSp mod">
        <pc:chgData name="Renée den Breems" userId="420e95e1-84d6-4513-876f-c6ca82327b23" providerId="ADAL" clId="{EF450BA9-FDFF-4922-B0BD-E8D5FE87D22B}" dt="2023-11-08T13:33:46.755" v="588"/>
        <pc:sldMkLst>
          <pc:docMk/>
          <pc:sldMk cId="3429966267" sldId="499"/>
        </pc:sldMkLst>
        <pc:spChg chg="del mod">
          <ac:chgData name="Renée den Breems" userId="420e95e1-84d6-4513-876f-c6ca82327b23" providerId="ADAL" clId="{EF450BA9-FDFF-4922-B0BD-E8D5FE87D22B}" dt="2023-11-08T13:33:33.605" v="585" actId="478"/>
          <ac:spMkLst>
            <pc:docMk/>
            <pc:sldMk cId="3429966267" sldId="499"/>
            <ac:spMk id="2" creationId="{D677C38C-3C00-4A0D-8016-DF55CAD75AAA}"/>
          </ac:spMkLst>
        </pc:spChg>
        <pc:graphicFrameChg chg="del">
          <ac:chgData name="Renée den Breems" userId="420e95e1-84d6-4513-876f-c6ca82327b23" providerId="ADAL" clId="{EF450BA9-FDFF-4922-B0BD-E8D5FE87D22B}" dt="2023-11-08T13:29:39.502" v="564" actId="478"/>
          <ac:graphicFrameMkLst>
            <pc:docMk/>
            <pc:sldMk cId="3429966267" sldId="499"/>
            <ac:graphicFrameMk id="3" creationId="{8F95253E-C163-2066-E340-EE81566DFE02}"/>
          </ac:graphicFrameMkLst>
        </pc:graphicFrameChg>
        <pc:graphicFrameChg chg="add del mod">
          <ac:chgData name="Renée den Breems" userId="420e95e1-84d6-4513-876f-c6ca82327b23" providerId="ADAL" clId="{EF450BA9-FDFF-4922-B0BD-E8D5FE87D22B}" dt="2023-11-08T13:32:40.223" v="574"/>
          <ac:graphicFrameMkLst>
            <pc:docMk/>
            <pc:sldMk cId="3429966267" sldId="499"/>
            <ac:graphicFrameMk id="4" creationId="{DEE3C780-257F-C284-6F28-D81A9280B035}"/>
          </ac:graphicFrameMkLst>
        </pc:graphicFrameChg>
        <pc:graphicFrameChg chg="add del">
          <ac:chgData name="Renée den Breems" userId="420e95e1-84d6-4513-876f-c6ca82327b23" providerId="ADAL" clId="{EF450BA9-FDFF-4922-B0BD-E8D5FE87D22B}" dt="2023-11-08T13:33:35.647" v="586" actId="478"/>
          <ac:graphicFrameMkLst>
            <pc:docMk/>
            <pc:sldMk cId="3429966267" sldId="499"/>
            <ac:graphicFrameMk id="7" creationId="{5388E4EA-FAA1-D43E-A099-359136B80509}"/>
          </ac:graphicFrameMkLst>
        </pc:graphicFrameChg>
        <pc:graphicFrameChg chg="add">
          <ac:chgData name="Renée den Breems" userId="420e95e1-84d6-4513-876f-c6ca82327b23" providerId="ADAL" clId="{EF450BA9-FDFF-4922-B0BD-E8D5FE87D22B}" dt="2023-11-08T13:33:46.755" v="588"/>
          <ac:graphicFrameMkLst>
            <pc:docMk/>
            <pc:sldMk cId="3429966267" sldId="499"/>
            <ac:graphicFrameMk id="10" creationId="{E4334461-2843-129B-931B-0E7ADA11A34C}"/>
          </ac:graphicFrameMkLst>
        </pc:graphicFrameChg>
        <pc:picChg chg="del">
          <ac:chgData name="Renée den Breems" userId="420e95e1-84d6-4513-876f-c6ca82327b23" providerId="ADAL" clId="{EF450BA9-FDFF-4922-B0BD-E8D5FE87D22B}" dt="2023-11-08T13:33:36.970" v="587" actId="478"/>
          <ac:picMkLst>
            <pc:docMk/>
            <pc:sldMk cId="3429966267" sldId="499"/>
            <ac:picMk id="5" creationId="{01B0EA40-5B22-03A2-75CC-AFA1FB7AE43F}"/>
          </ac:picMkLst>
        </pc:picChg>
      </pc:sldChg>
      <pc:sldChg chg="modNotesTx">
        <pc:chgData name="Renée den Breems" userId="420e95e1-84d6-4513-876f-c6ca82327b23" providerId="ADAL" clId="{EF450BA9-FDFF-4922-B0BD-E8D5FE87D22B}" dt="2023-11-15T11:53:43.966" v="703" actId="20577"/>
        <pc:sldMkLst>
          <pc:docMk/>
          <pc:sldMk cId="3986053782" sldId="500"/>
        </pc:sldMkLst>
      </pc:sldChg>
      <pc:sldChg chg="del">
        <pc:chgData name="Renée den Breems" userId="420e95e1-84d6-4513-876f-c6ca82327b23" providerId="ADAL" clId="{EF450BA9-FDFF-4922-B0BD-E8D5FE87D22B}" dt="2023-11-08T13:28:58.177" v="561" actId="47"/>
        <pc:sldMkLst>
          <pc:docMk/>
          <pc:sldMk cId="3578039551" sldId="563"/>
        </pc:sldMkLst>
      </pc:sldChg>
      <pc:sldChg chg="ord modNotesTx">
        <pc:chgData name="Renée den Breems" userId="420e95e1-84d6-4513-876f-c6ca82327b23" providerId="ADAL" clId="{EF450BA9-FDFF-4922-B0BD-E8D5FE87D22B}" dt="2023-11-15T12:02:37.200" v="1447" actId="20577"/>
        <pc:sldMkLst>
          <pc:docMk/>
          <pc:sldMk cId="2469357573" sldId="585"/>
        </pc:sldMkLst>
      </pc:sldChg>
      <pc:sldChg chg="addSp delSp modSp mod">
        <pc:chgData name="Renée den Breems" userId="420e95e1-84d6-4513-876f-c6ca82327b23" providerId="ADAL" clId="{EF450BA9-FDFF-4922-B0BD-E8D5FE87D22B}" dt="2023-11-08T12:36:03.208" v="193" actId="478"/>
        <pc:sldMkLst>
          <pc:docMk/>
          <pc:sldMk cId="2950036398" sldId="589"/>
        </pc:sldMkLst>
        <pc:spChg chg="add mod ord">
          <ac:chgData name="Renée den Breems" userId="420e95e1-84d6-4513-876f-c6ca82327b23" providerId="ADAL" clId="{EF450BA9-FDFF-4922-B0BD-E8D5FE87D22B}" dt="2023-11-08T12:36:01.475" v="192" actId="167"/>
          <ac:spMkLst>
            <pc:docMk/>
            <pc:sldMk cId="2950036398" sldId="589"/>
            <ac:spMk id="4" creationId="{1F8ED67E-CBC5-3E69-A94E-08DB6F70DA59}"/>
          </ac:spMkLst>
        </pc:spChg>
        <pc:spChg chg="del">
          <ac:chgData name="Renée den Breems" userId="420e95e1-84d6-4513-876f-c6ca82327b23" providerId="ADAL" clId="{EF450BA9-FDFF-4922-B0BD-E8D5FE87D22B}" dt="2023-11-08T12:36:03.208" v="193" actId="478"/>
          <ac:spMkLst>
            <pc:docMk/>
            <pc:sldMk cId="2950036398" sldId="589"/>
            <ac:spMk id="24" creationId="{75D89E05-ABA8-A0FA-B521-D36934B4C9E3}"/>
          </ac:spMkLst>
        </pc:spChg>
      </pc:sldChg>
      <pc:sldChg chg="modSp mod">
        <pc:chgData name="Renée den Breems" userId="420e95e1-84d6-4513-876f-c6ca82327b23" providerId="ADAL" clId="{EF450BA9-FDFF-4922-B0BD-E8D5FE87D22B}" dt="2023-11-09T10:48:58.889" v="697" actId="5793"/>
        <pc:sldMkLst>
          <pc:docMk/>
          <pc:sldMk cId="1719727982" sldId="595"/>
        </pc:sldMkLst>
        <pc:spChg chg="mod">
          <ac:chgData name="Renée den Breems" userId="420e95e1-84d6-4513-876f-c6ca82327b23" providerId="ADAL" clId="{EF450BA9-FDFF-4922-B0BD-E8D5FE87D22B}" dt="2023-11-09T10:48:58.889" v="697" actId="5793"/>
          <ac:spMkLst>
            <pc:docMk/>
            <pc:sldMk cId="1719727982" sldId="595"/>
            <ac:spMk id="2" creationId="{8D484719-2EE8-4E0E-8C33-AEDD2C86CBEF}"/>
          </ac:spMkLst>
        </pc:spChg>
      </pc:sldChg>
      <pc:sldChg chg="del">
        <pc:chgData name="Renée den Breems" userId="420e95e1-84d6-4513-876f-c6ca82327b23" providerId="ADAL" clId="{EF450BA9-FDFF-4922-B0BD-E8D5FE87D22B}" dt="2023-11-08T12:08:57.022" v="130" actId="2696"/>
        <pc:sldMkLst>
          <pc:docMk/>
          <pc:sldMk cId="368240348" sldId="599"/>
        </pc:sldMkLst>
      </pc:sldChg>
      <pc:sldChg chg="add del">
        <pc:chgData name="Renée den Breems" userId="420e95e1-84d6-4513-876f-c6ca82327b23" providerId="ADAL" clId="{EF450BA9-FDFF-4922-B0BD-E8D5FE87D22B}" dt="2023-11-15T11:56:02.176" v="709" actId="2696"/>
        <pc:sldMkLst>
          <pc:docMk/>
          <pc:sldMk cId="2188021068" sldId="599"/>
        </pc:sldMkLst>
      </pc:sldChg>
      <pc:sldChg chg="addSp delSp modSp mod ord delAnim modAnim modNotesTx">
        <pc:chgData name="Renée den Breems" userId="420e95e1-84d6-4513-876f-c6ca82327b23" providerId="ADAL" clId="{EF450BA9-FDFF-4922-B0BD-E8D5FE87D22B}" dt="2023-11-15T11:53:58.138" v="705" actId="20577"/>
        <pc:sldMkLst>
          <pc:docMk/>
          <pc:sldMk cId="2398785032" sldId="604"/>
        </pc:sldMkLst>
        <pc:spChg chg="mod">
          <ac:chgData name="Renée den Breems" userId="420e95e1-84d6-4513-876f-c6ca82327b23" providerId="ADAL" clId="{EF450BA9-FDFF-4922-B0BD-E8D5FE87D22B}" dt="2023-11-08T12:21:49.903" v="189" actId="20577"/>
          <ac:spMkLst>
            <pc:docMk/>
            <pc:sldMk cId="2398785032" sldId="604"/>
            <ac:spMk id="2" creationId="{D677C38C-3C00-4A0D-8016-DF55CAD75AAA}"/>
          </ac:spMkLst>
        </pc:spChg>
        <pc:spChg chg="mod">
          <ac:chgData name="Renée den Breems" userId="420e95e1-84d6-4513-876f-c6ca82327b23" providerId="ADAL" clId="{EF450BA9-FDFF-4922-B0BD-E8D5FE87D22B}" dt="2023-11-08T12:09:34.007" v="135" actId="20577"/>
          <ac:spMkLst>
            <pc:docMk/>
            <pc:sldMk cId="2398785032" sldId="604"/>
            <ac:spMk id="3" creationId="{D4E05A8F-81F1-DAF9-3ED4-E491B0C096F8}"/>
          </ac:spMkLst>
        </pc:spChg>
        <pc:spChg chg="del mod">
          <ac:chgData name="Renée den Breems" userId="420e95e1-84d6-4513-876f-c6ca82327b23" providerId="ADAL" clId="{EF450BA9-FDFF-4922-B0BD-E8D5FE87D22B}" dt="2023-11-08T12:20:14.758" v="179"/>
          <ac:spMkLst>
            <pc:docMk/>
            <pc:sldMk cId="2398785032" sldId="604"/>
            <ac:spMk id="5" creationId="{FD128784-0ED0-AC7C-B03F-D75AA398551E}"/>
          </ac:spMkLst>
        </pc:spChg>
        <pc:spChg chg="add mod">
          <ac:chgData name="Renée den Breems" userId="420e95e1-84d6-4513-876f-c6ca82327b23" providerId="ADAL" clId="{EF450BA9-FDFF-4922-B0BD-E8D5FE87D22B}" dt="2023-11-08T13:39:21.833" v="590" actId="20577"/>
          <ac:spMkLst>
            <pc:docMk/>
            <pc:sldMk cId="2398785032" sldId="604"/>
            <ac:spMk id="17" creationId="{D3E846B8-D3F3-5B59-D9B5-A4D7B035EE26}"/>
          </ac:spMkLst>
        </pc:spChg>
        <pc:picChg chg="del">
          <ac:chgData name="Renée den Breems" userId="420e95e1-84d6-4513-876f-c6ca82327b23" providerId="ADAL" clId="{EF450BA9-FDFF-4922-B0BD-E8D5FE87D22B}" dt="2023-11-08T12:09:38.412" v="140" actId="478"/>
          <ac:picMkLst>
            <pc:docMk/>
            <pc:sldMk cId="2398785032" sldId="604"/>
            <ac:picMk id="7" creationId="{D01B8E82-83A5-8F11-9347-E4AE6658027C}"/>
          </ac:picMkLst>
        </pc:picChg>
        <pc:picChg chg="del">
          <ac:chgData name="Renée den Breems" userId="420e95e1-84d6-4513-876f-c6ca82327b23" providerId="ADAL" clId="{EF450BA9-FDFF-4922-B0BD-E8D5FE87D22B}" dt="2023-11-08T12:09:39.115" v="141" actId="478"/>
          <ac:picMkLst>
            <pc:docMk/>
            <pc:sldMk cId="2398785032" sldId="604"/>
            <ac:picMk id="8" creationId="{07C62AE2-D4D9-9834-54C6-AA13C1488639}"/>
          </ac:picMkLst>
        </pc:picChg>
        <pc:picChg chg="del">
          <ac:chgData name="Renée den Breems" userId="420e95e1-84d6-4513-876f-c6ca82327b23" providerId="ADAL" clId="{EF450BA9-FDFF-4922-B0BD-E8D5FE87D22B}" dt="2023-11-08T12:09:35.786" v="137" actId="478"/>
          <ac:picMkLst>
            <pc:docMk/>
            <pc:sldMk cId="2398785032" sldId="604"/>
            <ac:picMk id="9" creationId="{BD449517-55DA-8712-833A-85A7B47FBA81}"/>
          </ac:picMkLst>
        </pc:picChg>
        <pc:picChg chg="del">
          <ac:chgData name="Renée den Breems" userId="420e95e1-84d6-4513-876f-c6ca82327b23" providerId="ADAL" clId="{EF450BA9-FDFF-4922-B0BD-E8D5FE87D22B}" dt="2023-11-08T12:09:36.350" v="138" actId="478"/>
          <ac:picMkLst>
            <pc:docMk/>
            <pc:sldMk cId="2398785032" sldId="604"/>
            <ac:picMk id="10" creationId="{E0AA737F-3A94-693E-793D-F246EEE7D96B}"/>
          </ac:picMkLst>
        </pc:picChg>
        <pc:picChg chg="add del mod">
          <ac:chgData name="Renée den Breems" userId="420e95e1-84d6-4513-876f-c6ca82327b23" providerId="ADAL" clId="{EF450BA9-FDFF-4922-B0BD-E8D5FE87D22B}" dt="2023-11-08T13:04:44.064" v="279" actId="478"/>
          <ac:picMkLst>
            <pc:docMk/>
            <pc:sldMk cId="2398785032" sldId="604"/>
            <ac:picMk id="11" creationId="{0470FD14-748A-6B9C-9E2F-990B03040A17}"/>
          </ac:picMkLst>
        </pc:picChg>
        <pc:picChg chg="add del mod">
          <ac:chgData name="Renée den Breems" userId="420e95e1-84d6-4513-876f-c6ca82327b23" providerId="ADAL" clId="{EF450BA9-FDFF-4922-B0BD-E8D5FE87D22B}" dt="2023-11-08T13:10:00.944" v="295" actId="478"/>
          <ac:picMkLst>
            <pc:docMk/>
            <pc:sldMk cId="2398785032" sldId="604"/>
            <ac:picMk id="13" creationId="{50B81EEF-B918-4E8C-9EA2-A5591120873C}"/>
          </ac:picMkLst>
        </pc:picChg>
        <pc:picChg chg="del">
          <ac:chgData name="Renée den Breems" userId="420e95e1-84d6-4513-876f-c6ca82327b23" providerId="ADAL" clId="{EF450BA9-FDFF-4922-B0BD-E8D5FE87D22B}" dt="2023-11-08T12:09:35.088" v="136" actId="478"/>
          <ac:picMkLst>
            <pc:docMk/>
            <pc:sldMk cId="2398785032" sldId="604"/>
            <ac:picMk id="14" creationId="{88B5E763-2641-017C-4F39-1672F760C6EC}"/>
          </ac:picMkLst>
        </pc:picChg>
        <pc:picChg chg="del">
          <ac:chgData name="Renée den Breems" userId="420e95e1-84d6-4513-876f-c6ca82327b23" providerId="ADAL" clId="{EF450BA9-FDFF-4922-B0BD-E8D5FE87D22B}" dt="2023-11-08T12:09:37.133" v="139" actId="478"/>
          <ac:picMkLst>
            <pc:docMk/>
            <pc:sldMk cId="2398785032" sldId="604"/>
            <ac:picMk id="15" creationId="{0E5C72F4-FA97-B22B-4B77-BD3B409F4D64}"/>
          </ac:picMkLst>
        </pc:picChg>
        <pc:picChg chg="add mod">
          <ac:chgData name="Renée den Breems" userId="420e95e1-84d6-4513-876f-c6ca82327b23" providerId="ADAL" clId="{EF450BA9-FDFF-4922-B0BD-E8D5FE87D22B}" dt="2023-11-08T13:59:58.374" v="663" actId="1076"/>
          <ac:picMkLst>
            <pc:docMk/>
            <pc:sldMk cId="2398785032" sldId="604"/>
            <ac:picMk id="16" creationId="{AB71C86E-5190-EC11-D59B-7D4633736DA5}"/>
          </ac:picMkLst>
        </pc:picChg>
        <pc:picChg chg="add del mod">
          <ac:chgData name="Renée den Breems" userId="420e95e1-84d6-4513-876f-c6ca82327b23" providerId="ADAL" clId="{EF450BA9-FDFF-4922-B0BD-E8D5FE87D22B}" dt="2023-11-08T13:05:37.491" v="284" actId="478"/>
          <ac:picMkLst>
            <pc:docMk/>
            <pc:sldMk cId="2398785032" sldId="604"/>
            <ac:picMk id="19" creationId="{DA66F50E-156B-81CE-CA46-DB61138141B1}"/>
          </ac:picMkLst>
        </pc:picChg>
        <pc:picChg chg="add del mod">
          <ac:chgData name="Renée den Breems" userId="420e95e1-84d6-4513-876f-c6ca82327b23" providerId="ADAL" clId="{EF450BA9-FDFF-4922-B0BD-E8D5FE87D22B}" dt="2023-11-08T13:08:25.615" v="290" actId="478"/>
          <ac:picMkLst>
            <pc:docMk/>
            <pc:sldMk cId="2398785032" sldId="604"/>
            <ac:picMk id="21" creationId="{F38D4AEB-C858-7AC1-70B6-3955FB3DCF68}"/>
          </ac:picMkLst>
        </pc:picChg>
        <pc:picChg chg="add mod">
          <ac:chgData name="Renée den Breems" userId="420e95e1-84d6-4513-876f-c6ca82327b23" providerId="ADAL" clId="{EF450BA9-FDFF-4922-B0BD-E8D5FE87D22B}" dt="2023-11-08T14:00:00.351" v="664" actId="1076"/>
          <ac:picMkLst>
            <pc:docMk/>
            <pc:sldMk cId="2398785032" sldId="604"/>
            <ac:picMk id="23" creationId="{74017DEC-BE7C-7998-AB42-C6A7A99AA2D6}"/>
          </ac:picMkLst>
        </pc:picChg>
        <pc:picChg chg="add mod">
          <ac:chgData name="Renée den Breems" userId="420e95e1-84d6-4513-876f-c6ca82327b23" providerId="ADAL" clId="{EF450BA9-FDFF-4922-B0BD-E8D5FE87D22B}" dt="2023-11-08T14:00:03.526" v="665" actId="1076"/>
          <ac:picMkLst>
            <pc:docMk/>
            <pc:sldMk cId="2398785032" sldId="604"/>
            <ac:picMk id="1026" creationId="{F45501A2-5C2D-F5D8-1DAD-4E9E11DEB08C}"/>
          </ac:picMkLst>
        </pc:picChg>
      </pc:sldChg>
      <pc:sldChg chg="modSp mod modNotesTx">
        <pc:chgData name="Renée den Breems" userId="420e95e1-84d6-4513-876f-c6ca82327b23" providerId="ADAL" clId="{EF450BA9-FDFF-4922-B0BD-E8D5FE87D22B}" dt="2023-11-15T11:53:08.255" v="699" actId="20577"/>
        <pc:sldMkLst>
          <pc:docMk/>
          <pc:sldMk cId="947630967" sldId="605"/>
        </pc:sldMkLst>
        <pc:spChg chg="mod">
          <ac:chgData name="Renée den Breems" userId="420e95e1-84d6-4513-876f-c6ca82327b23" providerId="ADAL" clId="{EF450BA9-FDFF-4922-B0BD-E8D5FE87D22B}" dt="2023-11-08T13:51:47.117" v="662" actId="20577"/>
          <ac:spMkLst>
            <pc:docMk/>
            <pc:sldMk cId="947630967" sldId="605"/>
            <ac:spMk id="2" creationId="{D677C38C-3C00-4A0D-8016-DF55CAD75AAA}"/>
          </ac:spMkLst>
        </pc:spChg>
      </pc:sldChg>
      <pc:sldChg chg="modNotesTx">
        <pc:chgData name="Renée den Breems" userId="420e95e1-84d6-4513-876f-c6ca82327b23" providerId="ADAL" clId="{EF450BA9-FDFF-4922-B0BD-E8D5FE87D22B}" dt="2023-11-15T11:53:15.757" v="701" actId="20577"/>
        <pc:sldMkLst>
          <pc:docMk/>
          <pc:sldMk cId="332350369" sldId="606"/>
        </pc:sldMkLst>
      </pc:sldChg>
      <pc:sldChg chg="add del">
        <pc:chgData name="Renée den Breems" userId="420e95e1-84d6-4513-876f-c6ca82327b23" providerId="ADAL" clId="{EF450BA9-FDFF-4922-B0BD-E8D5FE87D22B}" dt="2023-11-15T11:56:02.176" v="709" actId="2696"/>
        <pc:sldMkLst>
          <pc:docMk/>
          <pc:sldMk cId="2655445588" sldId="608"/>
        </pc:sldMkLst>
      </pc:sldChg>
      <pc:sldChg chg="del">
        <pc:chgData name="Renée den Breems" userId="420e95e1-84d6-4513-876f-c6ca82327b23" providerId="ADAL" clId="{EF450BA9-FDFF-4922-B0BD-E8D5FE87D22B}" dt="2023-11-08T12:08:57.022" v="130" actId="2696"/>
        <pc:sldMkLst>
          <pc:docMk/>
          <pc:sldMk cId="2708072955" sldId="608"/>
        </pc:sldMkLst>
      </pc:sldChg>
      <pc:sldChg chg="modSp del mod">
        <pc:chgData name="Renée den Breems" userId="420e95e1-84d6-4513-876f-c6ca82327b23" providerId="ADAL" clId="{EF450BA9-FDFF-4922-B0BD-E8D5FE87D22B}" dt="2023-11-08T12:09:16.958" v="133" actId="2696"/>
        <pc:sldMkLst>
          <pc:docMk/>
          <pc:sldMk cId="3274017564" sldId="609"/>
        </pc:sldMkLst>
        <pc:spChg chg="mod">
          <ac:chgData name="Renée den Breems" userId="420e95e1-84d6-4513-876f-c6ca82327b23" providerId="ADAL" clId="{EF450BA9-FDFF-4922-B0BD-E8D5FE87D22B}" dt="2023-11-08T12:08:28.162" v="129" actId="20577"/>
          <ac:spMkLst>
            <pc:docMk/>
            <pc:sldMk cId="3274017564" sldId="609"/>
            <ac:spMk id="2" creationId="{82ABCD7F-417B-E8D9-4F9B-5D2E9865CC38}"/>
          </ac:spMkLst>
        </pc:spChg>
      </pc:sldChg>
      <pc:sldChg chg="add del">
        <pc:chgData name="Renée den Breems" userId="420e95e1-84d6-4513-876f-c6ca82327b23" providerId="ADAL" clId="{EF450BA9-FDFF-4922-B0BD-E8D5FE87D22B}" dt="2023-11-15T11:56:02.176" v="709" actId="2696"/>
        <pc:sldMkLst>
          <pc:docMk/>
          <pc:sldMk cId="3518423041" sldId="609"/>
        </pc:sldMkLst>
      </pc:sldChg>
      <pc:sldChg chg="del">
        <pc:chgData name="Renée den Breems" userId="420e95e1-84d6-4513-876f-c6ca82327b23" providerId="ADAL" clId="{EF450BA9-FDFF-4922-B0BD-E8D5FE87D22B}" dt="2023-11-08T12:08:57.022" v="130" actId="2696"/>
        <pc:sldMkLst>
          <pc:docMk/>
          <pc:sldMk cId="1482149097" sldId="611"/>
        </pc:sldMkLst>
      </pc:sldChg>
      <pc:sldChg chg="add del">
        <pc:chgData name="Renée den Breems" userId="420e95e1-84d6-4513-876f-c6ca82327b23" providerId="ADAL" clId="{EF450BA9-FDFF-4922-B0BD-E8D5FE87D22B}" dt="2023-11-15T11:56:02.176" v="709" actId="2696"/>
        <pc:sldMkLst>
          <pc:docMk/>
          <pc:sldMk cId="2775555531" sldId="611"/>
        </pc:sldMkLst>
      </pc:sldChg>
      <pc:sldChg chg="add del">
        <pc:chgData name="Renée den Breems" userId="420e95e1-84d6-4513-876f-c6ca82327b23" providerId="ADAL" clId="{EF450BA9-FDFF-4922-B0BD-E8D5FE87D22B}" dt="2023-11-15T11:56:02.176" v="709" actId="2696"/>
        <pc:sldMkLst>
          <pc:docMk/>
          <pc:sldMk cId="2475602140" sldId="612"/>
        </pc:sldMkLst>
      </pc:sldChg>
      <pc:sldChg chg="del">
        <pc:chgData name="Renée den Breems" userId="420e95e1-84d6-4513-876f-c6ca82327b23" providerId="ADAL" clId="{EF450BA9-FDFF-4922-B0BD-E8D5FE87D22B}" dt="2023-11-08T12:08:57.022" v="130" actId="2696"/>
        <pc:sldMkLst>
          <pc:docMk/>
          <pc:sldMk cId="3206719915" sldId="612"/>
        </pc:sldMkLst>
      </pc:sldChg>
      <pc:sldChg chg="modSp mod modNotesTx">
        <pc:chgData name="Renée den Breems" userId="420e95e1-84d6-4513-876f-c6ca82327b23" providerId="ADAL" clId="{EF450BA9-FDFF-4922-B0BD-E8D5FE87D22B}" dt="2023-11-15T11:53:24.605" v="702" actId="20577"/>
        <pc:sldMkLst>
          <pc:docMk/>
          <pc:sldMk cId="444812552" sldId="613"/>
        </pc:sldMkLst>
        <pc:spChg chg="mod">
          <ac:chgData name="Renée den Breems" userId="420e95e1-84d6-4513-876f-c6ca82327b23" providerId="ADAL" clId="{EF450BA9-FDFF-4922-B0BD-E8D5FE87D22B}" dt="2023-11-09T10:35:14.155" v="696" actId="20577"/>
          <ac:spMkLst>
            <pc:docMk/>
            <pc:sldMk cId="444812552" sldId="613"/>
            <ac:spMk id="3" creationId="{6BBA875B-9468-9CD4-B2B0-589317D852C5}"/>
          </ac:spMkLst>
        </pc:spChg>
      </pc:sldChg>
      <pc:sldChg chg="addSp delSp modSp mod modNotesTx">
        <pc:chgData name="Renée den Breems" userId="420e95e1-84d6-4513-876f-c6ca82327b23" providerId="ADAL" clId="{EF450BA9-FDFF-4922-B0BD-E8D5FE87D22B}" dt="2023-11-15T12:07:28.248" v="1506" actId="1076"/>
        <pc:sldMkLst>
          <pc:docMk/>
          <pc:sldMk cId="1078749222" sldId="614"/>
        </pc:sldMkLst>
        <pc:spChg chg="add mod">
          <ac:chgData name="Renée den Breems" userId="420e95e1-84d6-4513-876f-c6ca82327b23" providerId="ADAL" clId="{EF450BA9-FDFF-4922-B0BD-E8D5FE87D22B}" dt="2023-11-15T12:07:28.248" v="1506" actId="1076"/>
          <ac:spMkLst>
            <pc:docMk/>
            <pc:sldMk cId="1078749222" sldId="614"/>
            <ac:spMk id="2" creationId="{0F47BBEA-AF13-7E14-38E4-65A5E0AA5E14}"/>
          </ac:spMkLst>
        </pc:spChg>
        <pc:spChg chg="mod">
          <ac:chgData name="Renée den Breems" userId="420e95e1-84d6-4513-876f-c6ca82327b23" providerId="ADAL" clId="{EF450BA9-FDFF-4922-B0BD-E8D5FE87D22B}" dt="2023-11-15T12:04:28.016" v="1460" actId="1076"/>
          <ac:spMkLst>
            <pc:docMk/>
            <pc:sldMk cId="1078749222" sldId="614"/>
            <ac:spMk id="4" creationId="{41F2DCC1-7E94-9031-B1F1-9C8EF4A0323B}"/>
          </ac:spMkLst>
        </pc:spChg>
        <pc:picChg chg="del mod">
          <ac:chgData name="Renée den Breems" userId="420e95e1-84d6-4513-876f-c6ca82327b23" providerId="ADAL" clId="{EF450BA9-FDFF-4922-B0BD-E8D5FE87D22B}" dt="2023-11-15T12:07:15.066" v="1500" actId="478"/>
          <ac:picMkLst>
            <pc:docMk/>
            <pc:sldMk cId="1078749222" sldId="614"/>
            <ac:picMk id="3" creationId="{A2F84CBF-608B-4531-D8CA-F5A5FB0F339C}"/>
          </ac:picMkLst>
        </pc:picChg>
        <pc:picChg chg="del mod">
          <ac:chgData name="Renée den Breems" userId="420e95e1-84d6-4513-876f-c6ca82327b23" providerId="ADAL" clId="{EF450BA9-FDFF-4922-B0BD-E8D5FE87D22B}" dt="2023-11-15T12:07:15.995" v="1501" actId="478"/>
          <ac:picMkLst>
            <pc:docMk/>
            <pc:sldMk cId="1078749222" sldId="614"/>
            <ac:picMk id="5" creationId="{1F320C4C-E48C-2F3B-CCB3-6298F12DCF25}"/>
          </ac:picMkLst>
        </pc:picChg>
        <pc:picChg chg="del mod">
          <ac:chgData name="Renée den Breems" userId="420e95e1-84d6-4513-876f-c6ca82327b23" providerId="ADAL" clId="{EF450BA9-FDFF-4922-B0BD-E8D5FE87D22B}" dt="2023-11-15T12:07:16.596" v="1502" actId="478"/>
          <ac:picMkLst>
            <pc:docMk/>
            <pc:sldMk cId="1078749222" sldId="614"/>
            <ac:picMk id="7" creationId="{2DBF057C-3AFA-2E72-C295-801ED4837036}"/>
          </ac:picMkLst>
        </pc:picChg>
        <pc:picChg chg="del mod">
          <ac:chgData name="Renée den Breems" userId="420e95e1-84d6-4513-876f-c6ca82327b23" providerId="ADAL" clId="{EF450BA9-FDFF-4922-B0BD-E8D5FE87D22B}" dt="2023-11-15T12:07:17.243" v="1503" actId="478"/>
          <ac:picMkLst>
            <pc:docMk/>
            <pc:sldMk cId="1078749222" sldId="614"/>
            <ac:picMk id="8" creationId="{DEE393AF-5DCC-3A20-F6A3-BE774BA54C5C}"/>
          </ac:picMkLst>
        </pc:picChg>
      </pc:sldChg>
      <pc:sldChg chg="del">
        <pc:chgData name="Renée den Breems" userId="420e95e1-84d6-4513-876f-c6ca82327b23" providerId="ADAL" clId="{EF450BA9-FDFF-4922-B0BD-E8D5FE87D22B}" dt="2023-11-08T13:29:03.002" v="562" actId="2696"/>
        <pc:sldMkLst>
          <pc:docMk/>
          <pc:sldMk cId="2203298068" sldId="615"/>
        </pc:sldMkLst>
      </pc:sldChg>
      <pc:sldChg chg="add modNotesTx">
        <pc:chgData name="Renée den Breems" userId="420e95e1-84d6-4513-876f-c6ca82327b23" providerId="ADAL" clId="{EF450BA9-FDFF-4922-B0BD-E8D5FE87D22B}" dt="2023-11-15T11:54:14.525" v="708" actId="20577"/>
        <pc:sldMkLst>
          <pc:docMk/>
          <pc:sldMk cId="3092360171" sldId="615"/>
        </pc:sldMkLst>
      </pc:sldChg>
      <pc:sldChg chg="add del">
        <pc:chgData name="Renée den Breems" userId="420e95e1-84d6-4513-876f-c6ca82327b23" providerId="ADAL" clId="{EF450BA9-FDFF-4922-B0BD-E8D5FE87D22B}" dt="2023-11-08T14:35:35.866" v="666" actId="2696"/>
        <pc:sldMkLst>
          <pc:docMk/>
          <pc:sldMk cId="3932769463" sldId="615"/>
        </pc:sldMkLst>
      </pc:sldChg>
      <pc:sldChg chg="addSp delSp modSp add mod ord modNotesTx">
        <pc:chgData name="Renée den Breems" userId="420e95e1-84d6-4513-876f-c6ca82327b23" providerId="ADAL" clId="{EF450BA9-FDFF-4922-B0BD-E8D5FE87D22B}" dt="2023-11-15T11:53:52.659" v="704" actId="20577"/>
        <pc:sldMkLst>
          <pc:docMk/>
          <pc:sldMk cId="750605" sldId="616"/>
        </pc:sldMkLst>
        <pc:spChg chg="del mod">
          <ac:chgData name="Renée den Breems" userId="420e95e1-84d6-4513-876f-c6ca82327b23" providerId="ADAL" clId="{EF450BA9-FDFF-4922-B0BD-E8D5FE87D22B}" dt="2023-11-08T12:55:34.725" v="209" actId="478"/>
          <ac:spMkLst>
            <pc:docMk/>
            <pc:sldMk cId="750605" sldId="616"/>
            <ac:spMk id="5" creationId="{FD128784-0ED0-AC7C-B03F-D75AA398551E}"/>
          </ac:spMkLst>
        </pc:spChg>
        <pc:picChg chg="add del mod">
          <ac:chgData name="Renée den Breems" userId="420e95e1-84d6-4513-876f-c6ca82327b23" providerId="ADAL" clId="{EF450BA9-FDFF-4922-B0BD-E8D5FE87D22B}" dt="2023-11-08T12:57:48.850" v="217" actId="478"/>
          <ac:picMkLst>
            <pc:docMk/>
            <pc:sldMk cId="750605" sldId="616"/>
            <ac:picMk id="8" creationId="{C6E0B17A-73FD-1A72-7298-AF9EBDF5BAC3}"/>
          </ac:picMkLst>
        </pc:picChg>
        <pc:picChg chg="add mod">
          <ac:chgData name="Renée den Breems" userId="420e95e1-84d6-4513-876f-c6ca82327b23" providerId="ADAL" clId="{EF450BA9-FDFF-4922-B0BD-E8D5FE87D22B}" dt="2023-11-08T12:58:42.592" v="220" actId="1076"/>
          <ac:picMkLst>
            <pc:docMk/>
            <pc:sldMk cId="750605" sldId="616"/>
            <ac:picMk id="10" creationId="{57B44F03-89EA-CE39-6BC7-023D8165B702}"/>
          </ac:picMkLst>
        </pc:picChg>
      </pc:sldChg>
      <pc:sldChg chg="add del">
        <pc:chgData name="Renée den Breems" userId="420e95e1-84d6-4513-876f-c6ca82327b23" providerId="ADAL" clId="{EF450BA9-FDFF-4922-B0BD-E8D5FE87D22B}" dt="2023-11-08T12:09:50.245" v="158" actId="2696"/>
        <pc:sldMkLst>
          <pc:docMk/>
          <pc:sldMk cId="477901631" sldId="616"/>
        </pc:sldMkLst>
      </pc:sldChg>
      <pc:sldChg chg="modSp add mod modNotesTx">
        <pc:chgData name="Renée den Breems" userId="420e95e1-84d6-4513-876f-c6ca82327b23" providerId="ADAL" clId="{EF450BA9-FDFF-4922-B0BD-E8D5FE87D22B}" dt="2023-11-15T11:54:02.889" v="706" actId="20577"/>
        <pc:sldMkLst>
          <pc:docMk/>
          <pc:sldMk cId="847673367" sldId="617"/>
        </pc:sldMkLst>
        <pc:spChg chg="mod">
          <ac:chgData name="Renée den Breems" userId="420e95e1-84d6-4513-876f-c6ca82327b23" providerId="ADAL" clId="{EF450BA9-FDFF-4922-B0BD-E8D5FE87D22B}" dt="2023-11-08T13:27:58.648" v="559" actId="20577"/>
          <ac:spMkLst>
            <pc:docMk/>
            <pc:sldMk cId="847673367" sldId="617"/>
            <ac:spMk id="5" creationId="{FD128784-0ED0-AC7C-B03F-D75AA398551E}"/>
          </ac:spMkLst>
        </pc:spChg>
      </pc:sldChg>
      <pc:sldChg chg="addSp modSp add mod modNotesTx">
        <pc:chgData name="Renée den Breems" userId="420e95e1-84d6-4513-876f-c6ca82327b23" providerId="ADAL" clId="{EF450BA9-FDFF-4922-B0BD-E8D5FE87D22B}" dt="2023-11-15T11:59:11.805" v="921" actId="1076"/>
        <pc:sldMkLst>
          <pc:docMk/>
          <pc:sldMk cId="2724149488" sldId="618"/>
        </pc:sldMkLst>
        <pc:spChg chg="add mod">
          <ac:chgData name="Renée den Breems" userId="420e95e1-84d6-4513-876f-c6ca82327b23" providerId="ADAL" clId="{EF450BA9-FDFF-4922-B0BD-E8D5FE87D22B}" dt="2023-11-15T11:59:11.805" v="921" actId="1076"/>
          <ac:spMkLst>
            <pc:docMk/>
            <pc:sldMk cId="2724149488" sldId="618"/>
            <ac:spMk id="3" creationId="{24C1AB54-242E-CAD6-26FB-9CA9A7293A80}"/>
          </ac:spMkLst>
        </pc:spChg>
        <pc:picChg chg="mod">
          <ac:chgData name="Renée den Breems" userId="420e95e1-84d6-4513-876f-c6ca82327b23" providerId="ADAL" clId="{EF450BA9-FDFF-4922-B0BD-E8D5FE87D22B}" dt="2023-11-15T11:59:02.131" v="919" actId="1076"/>
          <ac:picMkLst>
            <pc:docMk/>
            <pc:sldMk cId="2724149488" sldId="618"/>
            <ac:picMk id="1026" creationId="{66369EC3-AA8F-A9AD-2C62-FCF89E096107}"/>
          </ac:picMkLst>
        </pc:picChg>
      </pc:sldChg>
      <pc:sldChg chg="add del ord">
        <pc:chgData name="Renée den Breems" userId="420e95e1-84d6-4513-876f-c6ca82327b23" providerId="ADAL" clId="{EF450BA9-FDFF-4922-B0BD-E8D5FE87D22B}" dt="2023-11-08T13:50:19.919" v="594" actId="2696"/>
        <pc:sldMkLst>
          <pc:docMk/>
          <pc:sldMk cId="56150463" sldId="619"/>
        </pc:sldMkLst>
      </pc:sldChg>
      <pc:sldChg chg="add del">
        <pc:chgData name="Renée den Breems" userId="420e95e1-84d6-4513-876f-c6ca82327b23" providerId="ADAL" clId="{EF450BA9-FDFF-4922-B0BD-E8D5FE87D22B}" dt="2023-11-15T11:59:30.302" v="926" actId="2696"/>
        <pc:sldMkLst>
          <pc:docMk/>
          <pc:sldMk cId="2407214238" sldId="619"/>
        </pc:sldMkLst>
      </pc:sldChg>
      <pc:sldChg chg="delSp add del mod">
        <pc:chgData name="Renée den Breems" userId="420e95e1-84d6-4513-876f-c6ca82327b23" providerId="ADAL" clId="{EF450BA9-FDFF-4922-B0BD-E8D5FE87D22B}" dt="2023-11-15T11:56:56.256" v="712" actId="2696"/>
        <pc:sldMkLst>
          <pc:docMk/>
          <pc:sldMk cId="3828692221" sldId="620"/>
        </pc:sldMkLst>
        <pc:graphicFrameChg chg="del">
          <ac:chgData name="Renée den Breems" userId="420e95e1-84d6-4513-876f-c6ca82327b23" providerId="ADAL" clId="{EF450BA9-FDFF-4922-B0BD-E8D5FE87D22B}" dt="2023-11-15T11:56:14.908" v="710" actId="478"/>
          <ac:graphicFrameMkLst>
            <pc:docMk/>
            <pc:sldMk cId="3828692221" sldId="620"/>
            <ac:graphicFrameMk id="10" creationId="{E4334461-2843-129B-931B-0E7ADA11A34C}"/>
          </ac:graphicFrameMkLst>
        </pc:graphicFrameChg>
      </pc:sldChg>
      <pc:sldChg chg="modSp add mod modNotesTx">
        <pc:chgData name="Renée den Breems" userId="420e95e1-84d6-4513-876f-c6ca82327b23" providerId="ADAL" clId="{EF450BA9-FDFF-4922-B0BD-E8D5FE87D22B}" dt="2023-11-15T12:02:18.660" v="1393" actId="5793"/>
        <pc:sldMkLst>
          <pc:docMk/>
          <pc:sldMk cId="3719006366" sldId="621"/>
        </pc:sldMkLst>
        <pc:spChg chg="mod">
          <ac:chgData name="Renée den Breems" userId="420e95e1-84d6-4513-876f-c6ca82327b23" providerId="ADAL" clId="{EF450BA9-FDFF-4922-B0BD-E8D5FE87D22B}" dt="2023-11-15T11:58:08.783" v="899" actId="20577"/>
          <ac:spMkLst>
            <pc:docMk/>
            <pc:sldMk cId="3719006366" sldId="621"/>
            <ac:spMk id="5" creationId="{FD128784-0ED0-AC7C-B03F-D75AA398551E}"/>
          </ac:spMkLst>
        </pc:spChg>
      </pc:sldChg>
      <pc:sldChg chg="add del ord">
        <pc:chgData name="Renée den Breems" userId="420e95e1-84d6-4513-876f-c6ca82327b23" providerId="ADAL" clId="{EF450BA9-FDFF-4922-B0BD-E8D5FE87D22B}" dt="2023-11-15T11:59:22.475" v="925" actId="2696"/>
        <pc:sldMkLst>
          <pc:docMk/>
          <pc:sldMk cId="1658693711" sldId="622"/>
        </pc:sldMkLst>
      </pc:sldChg>
      <pc:sldChg chg="modSp add mod modNotesTx">
        <pc:chgData name="Renée den Breems" userId="420e95e1-84d6-4513-876f-c6ca82327b23" providerId="ADAL" clId="{EF450BA9-FDFF-4922-B0BD-E8D5FE87D22B}" dt="2023-11-15T12:00:55.782" v="1126" actId="20577"/>
        <pc:sldMkLst>
          <pc:docMk/>
          <pc:sldMk cId="3892901500" sldId="622"/>
        </pc:sldMkLst>
        <pc:spChg chg="mod">
          <ac:chgData name="Renée den Breems" userId="420e95e1-84d6-4513-876f-c6ca82327b23" providerId="ADAL" clId="{EF450BA9-FDFF-4922-B0BD-E8D5FE87D22B}" dt="2023-11-15T12:00:12.163" v="988" actId="20577"/>
          <ac:spMkLst>
            <pc:docMk/>
            <pc:sldMk cId="3892901500" sldId="622"/>
            <ac:spMk id="5" creationId="{FD128784-0ED0-AC7C-B03F-D75AA398551E}"/>
          </ac:spMkLst>
        </pc:spChg>
      </pc:sldChg>
    </pc:docChg>
  </pc:docChgLst>
  <pc:docChgLst>
    <pc:chgData name="Renée den Breems" userId="420e95e1-84d6-4513-876f-c6ca82327b23" providerId="ADAL" clId="{CA3C8275-9277-40EE-8D90-67314B74077C}"/>
    <pc:docChg chg="custSel addSld delSld modSld sldOrd modSection">
      <pc:chgData name="Renée den Breems" userId="420e95e1-84d6-4513-876f-c6ca82327b23" providerId="ADAL" clId="{CA3C8275-9277-40EE-8D90-67314B74077C}" dt="2023-11-10T13:49:01.230" v="63"/>
      <pc:docMkLst>
        <pc:docMk/>
      </pc:docMkLst>
      <pc:sldChg chg="modSp add mod ord">
        <pc:chgData name="Renée den Breems" userId="420e95e1-84d6-4513-876f-c6ca82327b23" providerId="ADAL" clId="{CA3C8275-9277-40EE-8D90-67314B74077C}" dt="2023-11-10T13:48:57.299" v="61"/>
        <pc:sldMkLst>
          <pc:docMk/>
          <pc:sldMk cId="3986053782" sldId="500"/>
        </pc:sldMkLst>
        <pc:spChg chg="mod">
          <ac:chgData name="Renée den Breems" userId="420e95e1-84d6-4513-876f-c6ca82327b23" providerId="ADAL" clId="{CA3C8275-9277-40EE-8D90-67314B74077C}" dt="2023-11-10T12:48:38.242" v="55" actId="1076"/>
          <ac:spMkLst>
            <pc:docMk/>
            <pc:sldMk cId="3986053782" sldId="500"/>
            <ac:spMk id="3" creationId="{DB08F4DD-2884-4815-67CD-58DF35721379}"/>
          </ac:spMkLst>
        </pc:spChg>
      </pc:sldChg>
      <pc:sldChg chg="modSp mod ord">
        <pc:chgData name="Renée den Breems" userId="420e95e1-84d6-4513-876f-c6ca82327b23" providerId="ADAL" clId="{CA3C8275-9277-40EE-8D90-67314B74077C}" dt="2023-11-10T12:33:48.520" v="41" actId="20577"/>
        <pc:sldMkLst>
          <pc:docMk/>
          <pc:sldMk cId="947630967" sldId="605"/>
        </pc:sldMkLst>
        <pc:spChg chg="mod">
          <ac:chgData name="Renée den Breems" userId="420e95e1-84d6-4513-876f-c6ca82327b23" providerId="ADAL" clId="{CA3C8275-9277-40EE-8D90-67314B74077C}" dt="2023-11-10T12:33:48.520" v="41" actId="20577"/>
          <ac:spMkLst>
            <pc:docMk/>
            <pc:sldMk cId="947630967" sldId="605"/>
            <ac:spMk id="2" creationId="{D677C38C-3C00-4A0D-8016-DF55CAD75AAA}"/>
          </ac:spMkLst>
        </pc:spChg>
      </pc:sldChg>
      <pc:sldChg chg="ord">
        <pc:chgData name="Renée den Breems" userId="420e95e1-84d6-4513-876f-c6ca82327b23" providerId="ADAL" clId="{CA3C8275-9277-40EE-8D90-67314B74077C}" dt="2023-11-10T13:49:01.230" v="63"/>
        <pc:sldMkLst>
          <pc:docMk/>
          <pc:sldMk cId="444812552" sldId="613"/>
        </pc:sldMkLst>
      </pc:sldChg>
      <pc:sldChg chg="del">
        <pc:chgData name="Renée den Breems" userId="420e95e1-84d6-4513-876f-c6ca82327b23" providerId="ADAL" clId="{CA3C8275-9277-40EE-8D90-67314B74077C}" dt="2023-11-10T12:33:01.514" v="0" actId="2696"/>
        <pc:sldMkLst>
          <pc:docMk/>
          <pc:sldMk cId="3245267280" sldId="614"/>
        </pc:sldMkLst>
      </pc:sldChg>
      <pc:sldChg chg="addSp delSp mod">
        <pc:chgData name="Renée den Breems" userId="420e95e1-84d6-4513-876f-c6ca82327b23" providerId="ADAL" clId="{CA3C8275-9277-40EE-8D90-67314B74077C}" dt="2023-11-10T13:12:34.414" v="57"/>
        <pc:sldMkLst>
          <pc:docMk/>
          <pc:sldMk cId="2407214238" sldId="619"/>
        </pc:sldMkLst>
        <pc:graphicFrameChg chg="add">
          <ac:chgData name="Renée den Breems" userId="420e95e1-84d6-4513-876f-c6ca82327b23" providerId="ADAL" clId="{CA3C8275-9277-40EE-8D90-67314B74077C}" dt="2023-11-10T13:12:34.414" v="57"/>
          <ac:graphicFrameMkLst>
            <pc:docMk/>
            <pc:sldMk cId="2407214238" sldId="619"/>
            <ac:graphicFrameMk id="2" creationId="{91FCCE9E-49FC-CD43-5BC1-EDF4FA6AE8F9}"/>
          </ac:graphicFrameMkLst>
        </pc:graphicFrameChg>
        <pc:graphicFrameChg chg="del">
          <ac:chgData name="Renée den Breems" userId="420e95e1-84d6-4513-876f-c6ca82327b23" providerId="ADAL" clId="{CA3C8275-9277-40EE-8D90-67314B74077C}" dt="2023-11-10T13:12:22.253" v="56" actId="478"/>
          <ac:graphicFrameMkLst>
            <pc:docMk/>
            <pc:sldMk cId="2407214238" sldId="619"/>
            <ac:graphicFrameMk id="10" creationId="{E4334461-2843-129B-931B-0E7ADA11A34C}"/>
          </ac:graphicFrameMkLst>
        </pc:graphicFrameChg>
      </pc:sldChg>
    </pc:docChg>
  </pc:docChgLst>
  <pc:docChgLst>
    <pc:chgData name="Renée den Breems" userId="S::renee@passionatebulkboek.nl::420e95e1-84d6-4513-876f-c6ca82327b23" providerId="AD" clId="Web-{7AB02AAC-708C-1EC5-516C-DDCF581E75BE}"/>
    <pc:docChg chg="addSld delSld modSld sldOrd addMainMaster modSection">
      <pc:chgData name="Renée den Breems" userId="S::renee@passionatebulkboek.nl::420e95e1-84d6-4513-876f-c6ca82327b23" providerId="AD" clId="Web-{7AB02AAC-708C-1EC5-516C-DDCF581E75BE}" dt="2023-10-30T10:58:31.440" v="1389"/>
      <pc:docMkLst>
        <pc:docMk/>
      </pc:docMkLst>
      <pc:sldChg chg="addSp modSp ord addAnim modNotes">
        <pc:chgData name="Renée den Breems" userId="S::renee@passionatebulkboek.nl::420e95e1-84d6-4513-876f-c6ca82327b23" providerId="AD" clId="Web-{7AB02AAC-708C-1EC5-516C-DDCF581E75BE}" dt="2023-10-30T10:17:32.612" v="1113"/>
        <pc:sldMkLst>
          <pc:docMk/>
          <pc:sldMk cId="2449903456" sldId="494"/>
        </pc:sldMkLst>
        <pc:picChg chg="add mod">
          <ac:chgData name="Renée den Breems" userId="S::renee@passionatebulkboek.nl::420e95e1-84d6-4513-876f-c6ca82327b23" providerId="AD" clId="Web-{7AB02AAC-708C-1EC5-516C-DDCF581E75BE}" dt="2023-10-30T09:45:58.071" v="725" actId="1076"/>
          <ac:picMkLst>
            <pc:docMk/>
            <pc:sldMk cId="2449903456" sldId="494"/>
            <ac:picMk id="3" creationId="{BF9195E5-DF79-700D-3389-6596F10B22C0}"/>
          </ac:picMkLst>
        </pc:picChg>
      </pc:sldChg>
      <pc:sldChg chg="ord">
        <pc:chgData name="Renée den Breems" userId="S::renee@passionatebulkboek.nl::420e95e1-84d6-4513-876f-c6ca82327b23" providerId="AD" clId="Web-{7AB02AAC-708C-1EC5-516C-DDCF581E75BE}" dt="2023-10-30T10:01:55.968" v="863"/>
        <pc:sldMkLst>
          <pc:docMk/>
          <pc:sldMk cId="3429966267" sldId="499"/>
        </pc:sldMkLst>
      </pc:sldChg>
      <pc:sldChg chg="del">
        <pc:chgData name="Renée den Breems" userId="S::renee@passionatebulkboek.nl::420e95e1-84d6-4513-876f-c6ca82327b23" providerId="AD" clId="Web-{7AB02AAC-708C-1EC5-516C-DDCF581E75BE}" dt="2023-10-30T10:46:11.708" v="1369"/>
        <pc:sldMkLst>
          <pc:docMk/>
          <pc:sldMk cId="3986053782" sldId="500"/>
        </pc:sldMkLst>
      </pc:sldChg>
      <pc:sldChg chg="modSp">
        <pc:chgData name="Renée den Breems" userId="S::renee@passionatebulkboek.nl::420e95e1-84d6-4513-876f-c6ca82327b23" providerId="AD" clId="Web-{7AB02AAC-708C-1EC5-516C-DDCF581E75BE}" dt="2023-10-30T10:46:20.396" v="1370" actId="1076"/>
        <pc:sldMkLst>
          <pc:docMk/>
          <pc:sldMk cId="3578039551" sldId="563"/>
        </pc:sldMkLst>
        <pc:spChg chg="mod">
          <ac:chgData name="Renée den Breems" userId="S::renee@passionatebulkboek.nl::420e95e1-84d6-4513-876f-c6ca82327b23" providerId="AD" clId="Web-{7AB02AAC-708C-1EC5-516C-DDCF581E75BE}" dt="2023-10-30T10:46:20.396" v="1370" actId="1076"/>
          <ac:spMkLst>
            <pc:docMk/>
            <pc:sldMk cId="3578039551" sldId="563"/>
            <ac:spMk id="1033" creationId="{97D64065-CDF6-6066-5FE9-CA749B1A843A}"/>
          </ac:spMkLst>
        </pc:spChg>
      </pc:sldChg>
      <pc:sldChg chg="ord">
        <pc:chgData name="Renée den Breems" userId="S::renee@passionatebulkboek.nl::420e95e1-84d6-4513-876f-c6ca82327b23" providerId="AD" clId="Web-{7AB02AAC-708C-1EC5-516C-DDCF581E75BE}" dt="2023-10-30T10:04:36.411" v="868"/>
        <pc:sldMkLst>
          <pc:docMk/>
          <pc:sldMk cId="1564876879" sldId="582"/>
        </pc:sldMkLst>
      </pc:sldChg>
      <pc:sldChg chg="addSp delSp modSp ord delAnim">
        <pc:chgData name="Renée den Breems" userId="S::renee@passionatebulkboek.nl::420e95e1-84d6-4513-876f-c6ca82327b23" providerId="AD" clId="Web-{7AB02AAC-708C-1EC5-516C-DDCF581E75BE}" dt="2023-10-30T10:42:36.622" v="1305" actId="1076"/>
        <pc:sldMkLst>
          <pc:docMk/>
          <pc:sldMk cId="2469357573" sldId="585"/>
        </pc:sldMkLst>
        <pc:spChg chg="mod">
          <ac:chgData name="Renée den Breems" userId="S::renee@passionatebulkboek.nl::420e95e1-84d6-4513-876f-c6ca82327b23" providerId="AD" clId="Web-{7AB02AAC-708C-1EC5-516C-DDCF581E75BE}" dt="2023-10-30T10:36:24.358" v="1285" actId="20577"/>
          <ac:spMkLst>
            <pc:docMk/>
            <pc:sldMk cId="2469357573" sldId="585"/>
            <ac:spMk id="5" creationId="{A9E5CCE5-01B3-598D-B960-71718D08B6AE}"/>
          </ac:spMkLst>
        </pc:spChg>
        <pc:picChg chg="add mod ord modCrop">
          <ac:chgData name="Renée den Breems" userId="S::renee@passionatebulkboek.nl::420e95e1-84d6-4513-876f-c6ca82327b23" providerId="AD" clId="Web-{7AB02AAC-708C-1EC5-516C-DDCF581E75BE}" dt="2023-10-30T10:42:25.575" v="1303" actId="1076"/>
          <ac:picMkLst>
            <pc:docMk/>
            <pc:sldMk cId="2469357573" sldId="585"/>
            <ac:picMk id="2" creationId="{F55802B7-FDCC-A23E-DDB7-F71C3F394041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4.608" v="1275"/>
          <ac:picMkLst>
            <pc:docMk/>
            <pc:sldMk cId="2469357573" sldId="585"/>
            <ac:picMk id="4" creationId="{6ADB93AC-EC91-3F6A-F725-1F9D4BADD1F9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83"/>
          <ac:picMkLst>
            <pc:docMk/>
            <pc:sldMk cId="2469357573" sldId="585"/>
            <ac:picMk id="10" creationId="{35C86754-577F-B4B9-BF0D-9D39DAA30C11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82"/>
          <ac:picMkLst>
            <pc:docMk/>
            <pc:sldMk cId="2469357573" sldId="585"/>
            <ac:picMk id="12" creationId="{8BF7C187-F700-D667-B43D-419A5756C88B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81"/>
          <ac:picMkLst>
            <pc:docMk/>
            <pc:sldMk cId="2469357573" sldId="585"/>
            <ac:picMk id="14" creationId="{58D7041F-AD36-DF3A-6838-DA36631982E8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80"/>
          <ac:picMkLst>
            <pc:docMk/>
            <pc:sldMk cId="2469357573" sldId="585"/>
            <ac:picMk id="16" creationId="{63B46A22-26F8-E384-9FD5-D555E4215F5E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79"/>
          <ac:picMkLst>
            <pc:docMk/>
            <pc:sldMk cId="2469357573" sldId="585"/>
            <ac:picMk id="18" creationId="{8CC71BCE-A69C-D9A3-52CF-51FE8D1E8738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76"/>
          <ac:picMkLst>
            <pc:docMk/>
            <pc:sldMk cId="2469357573" sldId="585"/>
            <ac:picMk id="20" creationId="{6A52426F-8231-B8DB-523C-48442FC588C2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78"/>
          <ac:picMkLst>
            <pc:docMk/>
            <pc:sldMk cId="2469357573" sldId="585"/>
            <ac:picMk id="1026" creationId="{436C0E10-310A-4637-E8B6-933C89EDC3A4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36:18.264" v="1277"/>
          <ac:picMkLst>
            <pc:docMk/>
            <pc:sldMk cId="2469357573" sldId="585"/>
            <ac:picMk id="1028" creationId="{34D46372-6701-D85A-7695-41202A29CAA9}"/>
          </ac:picMkLst>
        </pc:picChg>
        <pc:picChg chg="mod">
          <ac:chgData name="Renée den Breems" userId="S::renee@passionatebulkboek.nl::420e95e1-84d6-4513-876f-c6ca82327b23" providerId="AD" clId="Web-{7AB02AAC-708C-1EC5-516C-DDCF581E75BE}" dt="2023-10-30T10:42:36.622" v="1305" actId="1076"/>
          <ac:picMkLst>
            <pc:docMk/>
            <pc:sldMk cId="2469357573" sldId="585"/>
            <ac:picMk id="1032" creationId="{4C875C3E-98BE-3481-9F86-C75942210E83}"/>
          </ac:picMkLst>
        </pc:picChg>
      </pc:sldChg>
      <pc:sldChg chg="del">
        <pc:chgData name="Renée den Breems" userId="S::renee@passionatebulkboek.nl::420e95e1-84d6-4513-876f-c6ca82327b23" providerId="AD" clId="Web-{7AB02AAC-708C-1EC5-516C-DDCF581E75BE}" dt="2023-10-30T10:46:34.804" v="1371"/>
        <pc:sldMkLst>
          <pc:docMk/>
          <pc:sldMk cId="2668033608" sldId="591"/>
        </pc:sldMkLst>
      </pc:sldChg>
      <pc:sldChg chg="del">
        <pc:chgData name="Renée den Breems" userId="S::renee@passionatebulkboek.nl::420e95e1-84d6-4513-876f-c6ca82327b23" providerId="AD" clId="Web-{7AB02AAC-708C-1EC5-516C-DDCF581E75BE}" dt="2023-10-30T08:54:48.721" v="1"/>
        <pc:sldMkLst>
          <pc:docMk/>
          <pc:sldMk cId="2116727111" sldId="593"/>
        </pc:sldMkLst>
      </pc:sldChg>
      <pc:sldChg chg="del">
        <pc:chgData name="Renée den Breems" userId="S::renee@passionatebulkboek.nl::420e95e1-84d6-4513-876f-c6ca82327b23" providerId="AD" clId="Web-{7AB02AAC-708C-1EC5-516C-DDCF581E75BE}" dt="2023-10-30T08:54:48.721" v="0"/>
        <pc:sldMkLst>
          <pc:docMk/>
          <pc:sldMk cId="2508405580" sldId="594"/>
        </pc:sldMkLst>
      </pc:sldChg>
      <pc:sldChg chg="modSp">
        <pc:chgData name="Renée den Breems" userId="S::renee@passionatebulkboek.nl::420e95e1-84d6-4513-876f-c6ca82327b23" providerId="AD" clId="Web-{7AB02AAC-708C-1EC5-516C-DDCF581E75BE}" dt="2023-10-30T10:58:19.299" v="1388" actId="20577"/>
        <pc:sldMkLst>
          <pc:docMk/>
          <pc:sldMk cId="1719727982" sldId="595"/>
        </pc:sldMkLst>
        <pc:spChg chg="mod">
          <ac:chgData name="Renée den Breems" userId="S::renee@passionatebulkboek.nl::420e95e1-84d6-4513-876f-c6ca82327b23" providerId="AD" clId="Web-{7AB02AAC-708C-1EC5-516C-DDCF581E75BE}" dt="2023-10-30T10:58:19.299" v="1388" actId="20577"/>
          <ac:spMkLst>
            <pc:docMk/>
            <pc:sldMk cId="1719727982" sldId="595"/>
            <ac:spMk id="2" creationId="{8D484719-2EE8-4E0E-8C33-AEDD2C86CBEF}"/>
          </ac:spMkLst>
        </pc:spChg>
      </pc:sldChg>
      <pc:sldChg chg="del">
        <pc:chgData name="Renée den Breems" userId="S::renee@passionatebulkboek.nl::420e95e1-84d6-4513-876f-c6ca82327b23" providerId="AD" clId="Web-{7AB02AAC-708C-1EC5-516C-DDCF581E75BE}" dt="2023-10-30T09:01:49.611" v="89"/>
        <pc:sldMkLst>
          <pc:docMk/>
          <pc:sldMk cId="1163192936" sldId="596"/>
        </pc:sldMkLst>
      </pc:sldChg>
      <pc:sldChg chg="del ord">
        <pc:chgData name="Renée den Breems" userId="S::renee@passionatebulkboek.nl::420e95e1-84d6-4513-876f-c6ca82327b23" providerId="AD" clId="Web-{7AB02AAC-708C-1EC5-516C-DDCF581E75BE}" dt="2023-10-30T09:01:49.611" v="88"/>
        <pc:sldMkLst>
          <pc:docMk/>
          <pc:sldMk cId="29953416" sldId="598"/>
        </pc:sldMkLst>
      </pc:sldChg>
      <pc:sldChg chg="addSp delSp modSp ord modNotes">
        <pc:chgData name="Renée den Breems" userId="S::renee@passionatebulkboek.nl::420e95e1-84d6-4513-876f-c6ca82327b23" providerId="AD" clId="Web-{7AB02AAC-708C-1EC5-516C-DDCF581E75BE}" dt="2023-10-30T10:21:19.449" v="1167" actId="1076"/>
        <pc:sldMkLst>
          <pc:docMk/>
          <pc:sldMk cId="368240348" sldId="599"/>
        </pc:sldMkLst>
        <pc:spChg chg="del">
          <ac:chgData name="Renée den Breems" userId="S::renee@passionatebulkboek.nl::420e95e1-84d6-4513-876f-c6ca82327b23" providerId="AD" clId="Web-{7AB02AAC-708C-1EC5-516C-DDCF581E75BE}" dt="2023-10-30T08:55:02.971" v="2"/>
          <ac:spMkLst>
            <pc:docMk/>
            <pc:sldMk cId="368240348" sldId="599"/>
            <ac:spMk id="5" creationId="{A4D214F4-3542-0819-6E10-7C743545F41C}"/>
          </ac:spMkLst>
        </pc:spChg>
        <pc:spChg chg="add del mod">
          <ac:chgData name="Renée den Breems" userId="S::renee@passionatebulkboek.nl::420e95e1-84d6-4513-876f-c6ca82327b23" providerId="AD" clId="Web-{7AB02AAC-708C-1EC5-516C-DDCF581E75BE}" dt="2023-10-30T09:21:29.547" v="372"/>
          <ac:spMkLst>
            <pc:docMk/>
            <pc:sldMk cId="368240348" sldId="599"/>
            <ac:spMk id="9" creationId="{F4FA0424-69FF-342D-E388-7D47FFFE0DE8}"/>
          </ac:spMkLst>
        </pc:spChg>
        <pc:spChg chg="add mod">
          <ac:chgData name="Renée den Breems" userId="S::renee@passionatebulkboek.nl::420e95e1-84d6-4513-876f-c6ca82327b23" providerId="AD" clId="Web-{7AB02AAC-708C-1EC5-516C-DDCF581E75BE}" dt="2023-10-30T09:21:56.610" v="378" actId="1076"/>
          <ac:spMkLst>
            <pc:docMk/>
            <pc:sldMk cId="368240348" sldId="599"/>
            <ac:spMk id="11" creationId="{0D536A2E-CCCA-CBDD-FAC8-9D84E2BD3155}"/>
          </ac:spMkLst>
        </pc:spChg>
        <pc:picChg chg="add mod">
          <ac:chgData name="Renée den Breems" userId="S::renee@passionatebulkboek.nl::420e95e1-84d6-4513-876f-c6ca82327b23" providerId="AD" clId="Web-{7AB02AAC-708C-1EC5-516C-DDCF581E75BE}" dt="2023-10-30T10:21:19.449" v="1167" actId="1076"/>
          <ac:picMkLst>
            <pc:docMk/>
            <pc:sldMk cId="368240348" sldId="599"/>
            <ac:picMk id="3" creationId="{D24C4BCA-83C2-D270-47AC-ED05B3EBA834}"/>
          </ac:picMkLst>
        </pc:picChg>
        <pc:picChg chg="add mod">
          <ac:chgData name="Renée den Breems" userId="S::renee@passionatebulkboek.nl::420e95e1-84d6-4513-876f-c6ca82327b23" providerId="AD" clId="Web-{7AB02AAC-708C-1EC5-516C-DDCF581E75BE}" dt="2023-10-30T10:21:13.386" v="1166" actId="1076"/>
          <ac:picMkLst>
            <pc:docMk/>
            <pc:sldMk cId="368240348" sldId="599"/>
            <ac:picMk id="7" creationId="{4E4E0369-1B50-37B2-2545-8E7BBB65E7C1}"/>
          </ac:picMkLst>
        </pc:picChg>
      </pc:sldChg>
      <pc:sldChg chg="delSp del">
        <pc:chgData name="Renée den Breems" userId="S::renee@passionatebulkboek.nl::420e95e1-84d6-4513-876f-c6ca82327b23" providerId="AD" clId="Web-{7AB02AAC-708C-1EC5-516C-DDCF581E75BE}" dt="2023-10-30T10:58:31.440" v="1389"/>
        <pc:sldMkLst>
          <pc:docMk/>
          <pc:sldMk cId="426551521" sldId="600"/>
        </pc:sldMkLst>
        <pc:spChg chg="del">
          <ac:chgData name="Renée den Breems" userId="S::renee@passionatebulkboek.nl::420e95e1-84d6-4513-876f-c6ca82327b23" providerId="AD" clId="Web-{7AB02AAC-708C-1EC5-516C-DDCF581E75BE}" dt="2023-10-30T08:55:25.284" v="6"/>
          <ac:spMkLst>
            <pc:docMk/>
            <pc:sldMk cId="426551521" sldId="600"/>
            <ac:spMk id="5" creationId="{A4D214F4-3542-0819-6E10-7C743545F41C}"/>
          </ac:spMkLst>
        </pc:spChg>
      </pc:sldChg>
      <pc:sldChg chg="addSp delSp modSp del ord">
        <pc:chgData name="Renée den Breems" userId="S::renee@passionatebulkboek.nl::420e95e1-84d6-4513-876f-c6ca82327b23" providerId="AD" clId="Web-{7AB02AAC-708C-1EC5-516C-DDCF581E75BE}" dt="2023-10-30T09:46:23.541" v="727"/>
        <pc:sldMkLst>
          <pc:docMk/>
          <pc:sldMk cId="1949506644" sldId="601"/>
        </pc:sldMkLst>
        <pc:spChg chg="del">
          <ac:chgData name="Renée den Breems" userId="S::renee@passionatebulkboek.nl::420e95e1-84d6-4513-876f-c6ca82327b23" providerId="AD" clId="Web-{7AB02AAC-708C-1EC5-516C-DDCF581E75BE}" dt="2023-10-30T08:55:22.362" v="5"/>
          <ac:spMkLst>
            <pc:docMk/>
            <pc:sldMk cId="1949506644" sldId="601"/>
            <ac:spMk id="5" creationId="{A4D214F4-3542-0819-6E10-7C743545F41C}"/>
          </ac:spMkLst>
        </pc:spChg>
        <pc:picChg chg="add del mod">
          <ac:chgData name="Renée den Breems" userId="S::renee@passionatebulkboek.nl::420e95e1-84d6-4513-876f-c6ca82327b23" providerId="AD" clId="Web-{7AB02AAC-708C-1EC5-516C-DDCF581E75BE}" dt="2023-10-30T09:45:48.196" v="722"/>
          <ac:picMkLst>
            <pc:docMk/>
            <pc:sldMk cId="1949506644" sldId="601"/>
            <ac:picMk id="3" creationId="{A0E008DF-931D-8A3C-D633-99924E88F42C}"/>
          </ac:picMkLst>
        </pc:picChg>
      </pc:sldChg>
      <pc:sldChg chg="addSp delSp modSp del">
        <pc:chgData name="Renée den Breems" userId="S::renee@passionatebulkboek.nl::420e95e1-84d6-4513-876f-c6ca82327b23" providerId="AD" clId="Web-{7AB02AAC-708C-1EC5-516C-DDCF581E75BE}" dt="2023-10-30T10:43:33.453" v="1306"/>
        <pc:sldMkLst>
          <pc:docMk/>
          <pc:sldMk cId="2172243483" sldId="602"/>
        </pc:sldMkLst>
        <pc:spChg chg="add del mod">
          <ac:chgData name="Renée den Breems" userId="S::renee@passionatebulkboek.nl::420e95e1-84d6-4513-876f-c6ca82327b23" providerId="AD" clId="Web-{7AB02AAC-708C-1EC5-516C-DDCF581E75BE}" dt="2023-10-30T10:17:50.769" v="1123" actId="20577"/>
          <ac:spMkLst>
            <pc:docMk/>
            <pc:sldMk cId="2172243483" sldId="602"/>
            <ac:spMk id="2" creationId="{D677C38C-3C00-4A0D-8016-DF55CAD75AAA}"/>
          </ac:spMkLst>
        </pc:spChg>
        <pc:spChg chg="add del">
          <ac:chgData name="Renée den Breems" userId="S::renee@passionatebulkboek.nl::420e95e1-84d6-4513-876f-c6ca82327b23" providerId="AD" clId="Web-{7AB02AAC-708C-1EC5-516C-DDCF581E75BE}" dt="2023-10-30T10:17:46.394" v="1118"/>
          <ac:spMkLst>
            <pc:docMk/>
            <pc:sldMk cId="2172243483" sldId="602"/>
            <ac:spMk id="4" creationId="{41F2DCC1-7E94-9031-B1F1-9C8EF4A0323B}"/>
          </ac:spMkLst>
        </pc:spChg>
        <pc:spChg chg="del mod">
          <ac:chgData name="Renée den Breems" userId="S::renee@passionatebulkboek.nl::420e95e1-84d6-4513-876f-c6ca82327b23" providerId="AD" clId="Web-{7AB02AAC-708C-1EC5-516C-DDCF581E75BE}" dt="2023-10-30T08:55:09.284" v="4"/>
          <ac:spMkLst>
            <pc:docMk/>
            <pc:sldMk cId="2172243483" sldId="602"/>
            <ac:spMk id="5" creationId="{A4D214F4-3542-0819-6E10-7C743545F41C}"/>
          </ac:spMkLst>
        </pc:spChg>
        <pc:spChg chg="add del">
          <ac:chgData name="Renée den Breems" userId="S::renee@passionatebulkboek.nl::420e95e1-84d6-4513-876f-c6ca82327b23" providerId="AD" clId="Web-{7AB02AAC-708C-1EC5-516C-DDCF581E75BE}" dt="2023-10-30T10:17:46.394" v="1119"/>
          <ac:spMkLst>
            <pc:docMk/>
            <pc:sldMk cId="2172243483" sldId="602"/>
            <ac:spMk id="6" creationId="{00000000-0000-0000-0000-000000000000}"/>
          </ac:spMkLst>
        </pc:spChg>
        <pc:picChg chg="add del">
          <ac:chgData name="Renée den Breems" userId="S::renee@passionatebulkboek.nl::420e95e1-84d6-4513-876f-c6ca82327b23" providerId="AD" clId="Web-{7AB02AAC-708C-1EC5-516C-DDCF581E75BE}" dt="2023-10-30T10:17:46.394" v="1121"/>
          <ac:picMkLst>
            <pc:docMk/>
            <pc:sldMk cId="2172243483" sldId="602"/>
            <ac:picMk id="12" creationId="{F9CC25E9-8643-4C4F-FED0-C188E098F004}"/>
          </ac:picMkLst>
        </pc:picChg>
      </pc:sldChg>
      <pc:sldChg chg="del ord">
        <pc:chgData name="Renée den Breems" userId="S::renee@passionatebulkboek.nl::420e95e1-84d6-4513-876f-c6ca82327b23" providerId="AD" clId="Web-{7AB02AAC-708C-1EC5-516C-DDCF581E75BE}" dt="2023-10-30T10:48:22.792" v="1375"/>
        <pc:sldMkLst>
          <pc:docMk/>
          <pc:sldMk cId="1348190899" sldId="603"/>
        </pc:sldMkLst>
      </pc:sldChg>
      <pc:sldChg chg="addSp delSp modSp ord modNotes">
        <pc:chgData name="Renée den Breems" userId="S::renee@passionatebulkboek.nl::420e95e1-84d6-4513-876f-c6ca82327b23" providerId="AD" clId="Web-{7AB02AAC-708C-1EC5-516C-DDCF581E75BE}" dt="2023-10-30T10:57:42.938" v="1387" actId="1076"/>
        <pc:sldMkLst>
          <pc:docMk/>
          <pc:sldMk cId="2398785032" sldId="604"/>
        </pc:sldMkLst>
        <pc:picChg chg="add del mod">
          <ac:chgData name="Renée den Breems" userId="S::renee@passionatebulkboek.nl::420e95e1-84d6-4513-876f-c6ca82327b23" providerId="AD" clId="Web-{7AB02AAC-708C-1EC5-516C-DDCF581E75BE}" dt="2023-10-30T10:57:32.062" v="1382"/>
          <ac:picMkLst>
            <pc:docMk/>
            <pc:sldMk cId="2398785032" sldId="604"/>
            <ac:picMk id="11" creationId="{03AF92CB-644E-D6A6-D469-B8549062BCE1}"/>
          </ac:picMkLst>
        </pc:picChg>
        <pc:picChg chg="del">
          <ac:chgData name="Renée den Breems" userId="S::renee@passionatebulkboek.nl::420e95e1-84d6-4513-876f-c6ca82327b23" providerId="AD" clId="Web-{7AB02AAC-708C-1EC5-516C-DDCF581E75BE}" dt="2023-10-30T10:47:39.196" v="1372"/>
          <ac:picMkLst>
            <pc:docMk/>
            <pc:sldMk cId="2398785032" sldId="604"/>
            <ac:picMk id="13" creationId="{210503D6-A9C4-632F-EC33-185F28E1A8E6}"/>
          </ac:picMkLst>
        </pc:picChg>
        <pc:picChg chg="add mod">
          <ac:chgData name="Renée den Breems" userId="S::renee@passionatebulkboek.nl::420e95e1-84d6-4513-876f-c6ca82327b23" providerId="AD" clId="Web-{7AB02AAC-708C-1EC5-516C-DDCF581E75BE}" dt="2023-10-30T10:57:42.938" v="1387" actId="1076"/>
          <ac:picMkLst>
            <pc:docMk/>
            <pc:sldMk cId="2398785032" sldId="604"/>
            <ac:picMk id="15" creationId="{0E5C72F4-FA97-B22B-4B77-BD3B409F4D64}"/>
          </ac:picMkLst>
        </pc:picChg>
      </pc:sldChg>
      <pc:sldChg chg="modSp ord">
        <pc:chgData name="Renée den Breems" userId="S::renee@passionatebulkboek.nl::420e95e1-84d6-4513-876f-c6ca82327b23" providerId="AD" clId="Web-{7AB02AAC-708C-1EC5-516C-DDCF581E75BE}" dt="2023-10-30T10:45:22.238" v="1368" actId="20577"/>
        <pc:sldMkLst>
          <pc:docMk/>
          <pc:sldMk cId="947630967" sldId="605"/>
        </pc:sldMkLst>
        <pc:spChg chg="mod">
          <ac:chgData name="Renée den Breems" userId="S::renee@passionatebulkboek.nl::420e95e1-84d6-4513-876f-c6ca82327b23" providerId="AD" clId="Web-{7AB02AAC-708C-1EC5-516C-DDCF581E75BE}" dt="2023-10-30T10:45:22.238" v="1368" actId="20577"/>
          <ac:spMkLst>
            <pc:docMk/>
            <pc:sldMk cId="947630967" sldId="605"/>
            <ac:spMk id="2" creationId="{D677C38C-3C00-4A0D-8016-DF55CAD75AAA}"/>
          </ac:spMkLst>
        </pc:spChg>
      </pc:sldChg>
      <pc:sldChg chg="add ord">
        <pc:chgData name="Renée den Breems" userId="S::renee@passionatebulkboek.nl::420e95e1-84d6-4513-876f-c6ca82327b23" providerId="AD" clId="Web-{7AB02AAC-708C-1EC5-516C-DDCF581E75BE}" dt="2023-10-30T09:46:54.370" v="732"/>
        <pc:sldMkLst>
          <pc:docMk/>
          <pc:sldMk cId="332350369" sldId="606"/>
        </pc:sldMkLst>
      </pc:sldChg>
      <pc:sldChg chg="add del ord">
        <pc:chgData name="Renée den Breems" userId="S::renee@passionatebulkboek.nl::420e95e1-84d6-4513-876f-c6ca82327b23" providerId="AD" clId="Web-{7AB02AAC-708C-1EC5-516C-DDCF581E75BE}" dt="2023-10-30T09:02:07.956" v="94"/>
        <pc:sldMkLst>
          <pc:docMk/>
          <pc:sldMk cId="3788953571" sldId="606"/>
        </pc:sldMkLst>
      </pc:sldChg>
      <pc:sldChg chg="add del ord">
        <pc:chgData name="Renée den Breems" userId="S::renee@passionatebulkboek.nl::420e95e1-84d6-4513-876f-c6ca82327b23" providerId="AD" clId="Web-{7AB02AAC-708C-1EC5-516C-DDCF581E75BE}" dt="2023-10-30T09:02:07.956" v="95"/>
        <pc:sldMkLst>
          <pc:docMk/>
          <pc:sldMk cId="1521186003" sldId="607"/>
        </pc:sldMkLst>
      </pc:sldChg>
      <pc:sldChg chg="add del">
        <pc:chgData name="Renée den Breems" userId="S::renee@passionatebulkboek.nl::420e95e1-84d6-4513-876f-c6ca82327b23" providerId="AD" clId="Web-{7AB02AAC-708C-1EC5-516C-DDCF581E75BE}" dt="2023-10-30T09:52:55.087" v="859"/>
        <pc:sldMkLst>
          <pc:docMk/>
          <pc:sldMk cId="3229927806" sldId="607"/>
        </pc:sldMkLst>
      </pc:sldChg>
      <pc:sldChg chg="modSp add">
        <pc:chgData name="Renée den Breems" userId="S::renee@passionatebulkboek.nl::420e95e1-84d6-4513-876f-c6ca82327b23" providerId="AD" clId="Web-{7AB02AAC-708C-1EC5-516C-DDCF581E75BE}" dt="2023-10-30T09:38:10.897" v="688" actId="20577"/>
        <pc:sldMkLst>
          <pc:docMk/>
          <pc:sldMk cId="2708072955" sldId="608"/>
        </pc:sldMkLst>
        <pc:spChg chg="mod">
          <ac:chgData name="Renée den Breems" userId="S::renee@passionatebulkboek.nl::420e95e1-84d6-4513-876f-c6ca82327b23" providerId="AD" clId="Web-{7AB02AAC-708C-1EC5-516C-DDCF581E75BE}" dt="2023-10-30T09:38:10.897" v="688" actId="20577"/>
          <ac:spMkLst>
            <pc:docMk/>
            <pc:sldMk cId="2708072955" sldId="608"/>
            <ac:spMk id="2" creationId="{82ABCD7F-417B-E8D9-4F9B-5D2E9865CC38}"/>
          </ac:spMkLst>
        </pc:spChg>
      </pc:sldChg>
      <pc:sldChg chg="modSp add ord">
        <pc:chgData name="Renée den Breems" userId="S::renee@passionatebulkboek.nl::420e95e1-84d6-4513-876f-c6ca82327b23" providerId="AD" clId="Web-{7AB02AAC-708C-1EC5-516C-DDCF581E75BE}" dt="2023-10-30T10:11:28.677" v="1036" actId="20577"/>
        <pc:sldMkLst>
          <pc:docMk/>
          <pc:sldMk cId="3274017564" sldId="609"/>
        </pc:sldMkLst>
        <pc:spChg chg="mod">
          <ac:chgData name="Renée den Breems" userId="S::renee@passionatebulkboek.nl::420e95e1-84d6-4513-876f-c6ca82327b23" providerId="AD" clId="Web-{7AB02AAC-708C-1EC5-516C-DDCF581E75BE}" dt="2023-10-30T10:11:28.677" v="1036" actId="20577"/>
          <ac:spMkLst>
            <pc:docMk/>
            <pc:sldMk cId="3274017564" sldId="609"/>
            <ac:spMk id="2" creationId="{82ABCD7F-417B-E8D9-4F9B-5D2E9865CC38}"/>
          </ac:spMkLst>
        </pc:spChg>
      </pc:sldChg>
      <pc:sldChg chg="addSp delSp modSp add del ord replId">
        <pc:chgData name="Renée den Breems" userId="S::renee@passionatebulkboek.nl::420e95e1-84d6-4513-876f-c6ca82327b23" providerId="AD" clId="Web-{7AB02AAC-708C-1EC5-516C-DDCF581E75BE}" dt="2023-10-30T09:41:25.248" v="720"/>
        <pc:sldMkLst>
          <pc:docMk/>
          <pc:sldMk cId="348627764" sldId="610"/>
        </pc:sldMkLst>
        <pc:spChg chg="mod">
          <ac:chgData name="Renée den Breems" userId="S::renee@passionatebulkboek.nl::420e95e1-84d6-4513-876f-c6ca82327b23" providerId="AD" clId="Web-{7AB02AAC-708C-1EC5-516C-DDCF581E75BE}" dt="2023-10-30T09:25:57.792" v="404" actId="20577"/>
          <ac:spMkLst>
            <pc:docMk/>
            <pc:sldMk cId="348627764" sldId="610"/>
            <ac:spMk id="2" creationId="{82ABCD7F-417B-E8D9-4F9B-5D2E9865CC38}"/>
          </ac:spMkLst>
        </pc:spChg>
        <pc:picChg chg="add del mod">
          <ac:chgData name="Renée den Breems" userId="S::renee@passionatebulkboek.nl::420e95e1-84d6-4513-876f-c6ca82327b23" providerId="AD" clId="Web-{7AB02AAC-708C-1EC5-516C-DDCF581E75BE}" dt="2023-10-30T09:40:46.184" v="713"/>
          <ac:picMkLst>
            <pc:docMk/>
            <pc:sldMk cId="348627764" sldId="610"/>
            <ac:picMk id="4" creationId="{B530BAE0-C202-E7BB-2BB3-7ED16517D3CA}"/>
          </ac:picMkLst>
        </pc:picChg>
      </pc:sldChg>
      <pc:sldChg chg="modSp add ord replId modNotes">
        <pc:chgData name="Renée den Breems" userId="S::renee@passionatebulkboek.nl::420e95e1-84d6-4513-876f-c6ca82327b23" providerId="AD" clId="Web-{7AB02AAC-708C-1EC5-516C-DDCF581E75BE}" dt="2023-10-30T10:15:15.685" v="1112"/>
        <pc:sldMkLst>
          <pc:docMk/>
          <pc:sldMk cId="1482149097" sldId="611"/>
        </pc:sldMkLst>
        <pc:spChg chg="mod">
          <ac:chgData name="Renée den Breems" userId="S::renee@passionatebulkboek.nl::420e95e1-84d6-4513-876f-c6ca82327b23" providerId="AD" clId="Web-{7AB02AAC-708C-1EC5-516C-DDCF581E75BE}" dt="2023-10-30T09:36:42.316" v="639" actId="20577"/>
          <ac:spMkLst>
            <pc:docMk/>
            <pc:sldMk cId="1482149097" sldId="611"/>
            <ac:spMk id="2" creationId="{82ABCD7F-417B-E8D9-4F9B-5D2E9865CC38}"/>
          </ac:spMkLst>
        </pc:spChg>
      </pc:sldChg>
      <pc:sldChg chg="addSp delSp modSp add ord replId modNotes">
        <pc:chgData name="Renée den Breems" userId="S::renee@passionatebulkboek.nl::420e95e1-84d6-4513-876f-c6ca82327b23" providerId="AD" clId="Web-{7AB02AAC-708C-1EC5-516C-DDCF581E75BE}" dt="2023-10-30T10:36:05.811" v="1274"/>
        <pc:sldMkLst>
          <pc:docMk/>
          <pc:sldMk cId="3206719915" sldId="612"/>
        </pc:sldMkLst>
        <pc:spChg chg="del mod">
          <ac:chgData name="Renée den Breems" userId="S::renee@passionatebulkboek.nl::420e95e1-84d6-4513-876f-c6ca82327b23" providerId="AD" clId="Web-{7AB02AAC-708C-1EC5-516C-DDCF581E75BE}" dt="2023-10-30T10:20:48.260" v="1160"/>
          <ac:spMkLst>
            <pc:docMk/>
            <pc:sldMk cId="3206719915" sldId="612"/>
            <ac:spMk id="2" creationId="{D677C38C-3C00-4A0D-8016-DF55CAD75AAA}"/>
          </ac:spMkLst>
        </pc:spChg>
        <pc:picChg chg="add mod">
          <ac:chgData name="Renée den Breems" userId="S::renee@passionatebulkboek.nl::420e95e1-84d6-4513-876f-c6ca82327b23" providerId="AD" clId="Web-{7AB02AAC-708C-1EC5-516C-DDCF581E75BE}" dt="2023-10-30T10:21:03.230" v="1165" actId="1076"/>
          <ac:picMkLst>
            <pc:docMk/>
            <pc:sldMk cId="3206719915" sldId="612"/>
            <ac:picMk id="3" creationId="{56D1EE45-9901-43EB-2405-319254FDAD59}"/>
          </ac:picMkLst>
        </pc:picChg>
      </pc:sldChg>
      <pc:sldChg chg="modSp add modNotes">
        <pc:chgData name="Renée den Breems" userId="S::renee@passionatebulkboek.nl::420e95e1-84d6-4513-876f-c6ca82327b23" providerId="AD" clId="Web-{7AB02AAC-708C-1EC5-516C-DDCF581E75BE}" dt="2023-10-30T09:52:51.744" v="858" actId="20577"/>
        <pc:sldMkLst>
          <pc:docMk/>
          <pc:sldMk cId="444812552" sldId="613"/>
        </pc:sldMkLst>
        <pc:spChg chg="mod">
          <ac:chgData name="Renée den Breems" userId="S::renee@passionatebulkboek.nl::420e95e1-84d6-4513-876f-c6ca82327b23" providerId="AD" clId="Web-{7AB02AAC-708C-1EC5-516C-DDCF581E75BE}" dt="2023-10-30T09:51:44.913" v="818" actId="20577"/>
          <ac:spMkLst>
            <pc:docMk/>
            <pc:sldMk cId="444812552" sldId="613"/>
            <ac:spMk id="2" creationId="{51550881-7CCE-334B-D6C3-49468D5C4F05}"/>
          </ac:spMkLst>
        </pc:spChg>
        <pc:spChg chg="mod">
          <ac:chgData name="Renée den Breems" userId="S::renee@passionatebulkboek.nl::420e95e1-84d6-4513-876f-c6ca82327b23" providerId="AD" clId="Web-{7AB02AAC-708C-1EC5-516C-DDCF581E75BE}" dt="2023-10-30T09:52:51.744" v="858" actId="20577"/>
          <ac:spMkLst>
            <pc:docMk/>
            <pc:sldMk cId="444812552" sldId="613"/>
            <ac:spMk id="3" creationId="{6BBA875B-9468-9CD4-B2B0-589317D852C5}"/>
          </ac:spMkLst>
        </pc:spChg>
      </pc:sldChg>
      <pc:sldChg chg="add modNotes">
        <pc:chgData name="Renée den Breems" userId="S::renee@passionatebulkboek.nl::420e95e1-84d6-4513-876f-c6ca82327b23" providerId="AD" clId="Web-{7AB02AAC-708C-1EC5-516C-DDCF581E75BE}" dt="2023-10-30T10:52:19.238" v="1376"/>
        <pc:sldMkLst>
          <pc:docMk/>
          <pc:sldMk cId="412941585" sldId="614"/>
        </pc:sldMkLst>
      </pc:sldChg>
      <pc:sldMasterChg chg="add addSldLayout">
        <pc:chgData name="Renée den Breems" userId="S::renee@passionatebulkboek.nl::420e95e1-84d6-4513-876f-c6ca82327b23" providerId="AD" clId="Web-{7AB02AAC-708C-1EC5-516C-DDCF581E75BE}" dt="2023-10-30T09:47:50.060" v="733"/>
        <pc:sldMasterMkLst>
          <pc:docMk/>
          <pc:sldMasterMk cId="3269420933" sldId="2147483660"/>
        </pc:sldMasterMkLst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4212499533" sldId="2147483661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2351443598" sldId="2147483662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3232228362" sldId="2147483663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3540911751" sldId="2147483664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2860731914" sldId="2147483665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1890017849" sldId="2147483666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205241904" sldId="2147483667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2001528282" sldId="2147483668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2956890604" sldId="2147483669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1882222512" sldId="2147483670"/>
          </pc:sldLayoutMkLst>
        </pc:sldLayoutChg>
        <pc:sldLayoutChg chg="add">
          <pc:chgData name="Renée den Breems" userId="S::renee@passionatebulkboek.nl::420e95e1-84d6-4513-876f-c6ca82327b23" providerId="AD" clId="Web-{7AB02AAC-708C-1EC5-516C-DDCF581E75BE}" dt="2023-10-30T09:47:50.060" v="733"/>
          <pc:sldLayoutMkLst>
            <pc:docMk/>
            <pc:sldMasterMk cId="3269420933" sldId="2147483660"/>
            <pc:sldLayoutMk cId="4068487325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AA26-FCFE-41DC-81D2-4E5952637446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F3AB-624E-4ABE-8901-59892A5BE7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49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4:49:49.036"/>
    </inkml:context>
    <inkml:brush xml:id="br0">
      <inkml:brushProperty name="width" value="0.05" units="cm"/>
      <inkml:brushProperty name="height" value="0.05" units="cm"/>
      <inkml:brushProperty name="color" value="#762745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4:52:01.081"/>
    </inkml:context>
    <inkml:brush xml:id="br0">
      <inkml:brushProperty name="width" value="0.025" units="cm"/>
      <inkml:brushProperty name="height" value="0.025" units="cm"/>
      <inkml:brushProperty name="color" value="#762745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4:52:02.086"/>
    </inkml:context>
    <inkml:brush xml:id="br0">
      <inkml:brushProperty name="width" value="0.025" units="cm"/>
      <inkml:brushProperty name="height" value="0.025" units="cm"/>
      <inkml:brushProperty name="color" value="#762745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4:52:02.852"/>
    </inkml:context>
    <inkml:brush xml:id="br0">
      <inkml:brushProperty name="width" value="0.025" units="cm"/>
      <inkml:brushProperty name="height" value="0.025" units="cm"/>
      <inkml:brushProperty name="color" value="#762745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4:52:09.565"/>
    </inkml:context>
    <inkml:brush xml:id="br0">
      <inkml:brushProperty name="width" value="0.025" units="cm"/>
      <inkml:brushProperty name="height" value="0.025" units="cm"/>
      <inkml:brushProperty name="color" value="#762745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4:53:46.161"/>
    </inkml:context>
    <inkml:brush xml:id="br0">
      <inkml:brushProperty name="width" value="0.025" units="cm"/>
      <inkml:brushProperty name="height" value="0.025" units="cm"/>
      <inkml:brushProperty name="color" value="#762745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D9E4-3595-4C8B-8F51-6FF45588E2B6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C8649-E6C2-4085-A190-5FDE6FDDD3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99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zen.nl/nieuws/onderzoek-naar-effecten-leesmotivatie-interventi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ro.nl/sites/nro/files/migrate/Roel-van-Steensel-Reviewstudie_Effecten-van-leesmotivatie-interventies.pd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42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9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79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1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Doel van de opdracht: studenten laten ervaren dat een cover niet alleszeggend en soms zelfs misleidend kan zijn.</a:t>
            </a:r>
          </a:p>
          <a:p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47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392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Doel van de opdracht: studenten handvatten geven om een boek snel te kunnen scannen.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Voorbeelden van aspecten: de cover, de achterflap, de bladspiegel, de dikte, de vormgeving, de hoeveelheid wit (tussen regels en alinea’s), recensies, de geur, …</a:t>
            </a:r>
          </a:p>
          <a:p>
            <a:endParaRPr lang="nl-NL" dirty="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80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127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03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429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Benadruk dat dit een proeverij was. </a:t>
            </a:r>
          </a:p>
          <a:p>
            <a:r>
              <a:rPr lang="nl-NL" sz="1800" dirty="0">
                <a:effectLst/>
                <a:latin typeface="Segoe UI" panose="020B0502040204020203" pitchFamily="34" charset="0"/>
              </a:rPr>
              <a:t>Zorg dat de deelnemers denken: ‘dit is een gave leesplezier proeverij! Van leesplezier wil ik meer weten! Ik schrijf me in voor de training.’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37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21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93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38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Onderzoek dat </a:t>
            </a:r>
            <a:r>
              <a:rPr lang="nl-NL" dirty="0" err="1"/>
              <a:t>leesbevorderende</a:t>
            </a:r>
            <a:r>
              <a:rPr lang="nl-NL" dirty="0"/>
              <a:t> programma’s werken: </a:t>
            </a:r>
            <a:r>
              <a:rPr lang="nl-NL" dirty="0">
                <a:hlinkClick r:id="rId3"/>
              </a:rPr>
              <a:t>Onderzoek naar effecten leesmotivatie-interventies - Stichting Lezen</a:t>
            </a:r>
            <a:endParaRPr lang="nl-NL" dirty="0"/>
          </a:p>
          <a:p>
            <a:r>
              <a:rPr lang="nl-NL" dirty="0"/>
              <a:t>Onderzoek van Roel Steensel: </a:t>
            </a:r>
            <a:r>
              <a:rPr lang="nl-NL" dirty="0">
                <a:hlinkClick r:id="rId4"/>
              </a:rPr>
              <a:t>Roel-van-Steensel-Reviewstudie_Effecten-van-leesmotivatie-interventies.pdf (nro.nl)</a:t>
            </a: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60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71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90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l-NL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</a:br>
            <a:endParaRPr lang="nl-NL" dirty="0">
              <a:latin typeface="Arial"/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8649-E6C2-4085-A190-5FDE6FDDD34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18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3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0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49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44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22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91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731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01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4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52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2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890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222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48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8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9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4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4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1242-F947-4504-B329-E54C53032E37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2897-43AF-40CA-BAB8-7767C6B6B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83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E290-27A9-4B85-B063-4F616132F585}" type="datetimeFigureOut">
              <a:rPr lang="nl-NL" smtClean="0"/>
              <a:t>15-11-2023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23621-FC16-415D-AEA0-64671ACF47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.jpe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.jpeg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1.png"/><Relationship Id="rId9" Type="http://schemas.openxmlformats.org/officeDocument/2006/relationships/customXml" Target="../ink/ink5.xml"/><Relationship Id="rId1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sionatebulkboek.nl/train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11/relationships/webextension" Target="../webextensions/webextension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70">
            <a:off x="7582403" y="5682272"/>
            <a:ext cx="1730082" cy="1032557"/>
          </a:xfrm>
          <a:prstGeom prst="rect">
            <a:avLst/>
          </a:prstGeom>
        </p:spPr>
      </p:pic>
      <p:pic>
        <p:nvPicPr>
          <p:cNvPr id="7" name="Afbeelding 6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786CBEC6-FC7A-1EDA-F5F7-6BEBA64FF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14"/>
            <a:ext cx="9493804" cy="6336704"/>
          </a:xfrm>
          <a:prstGeom prst="rect">
            <a:avLst/>
          </a:prstGeom>
        </p:spPr>
      </p:pic>
      <p:pic>
        <p:nvPicPr>
          <p:cNvPr id="8" name="Tijdelijke aanduiding voor inhou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143"/>
            <a:ext cx="2577108" cy="67658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051AD0B-17CB-4F7A-B89F-D1E857A21E3D}"/>
              </a:ext>
            </a:extLst>
          </p:cNvPr>
          <p:cNvSpPr txBox="1"/>
          <p:nvPr/>
        </p:nvSpPr>
        <p:spPr>
          <a:xfrm>
            <a:off x="395536" y="3598728"/>
            <a:ext cx="5160387" cy="175432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Proeverij</a:t>
            </a:r>
            <a:b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Leesplezier in het mbo</a:t>
            </a:r>
          </a:p>
          <a:p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5766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18" y="5825443"/>
            <a:ext cx="1730082" cy="103255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611560" y="711751"/>
            <a:ext cx="904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A23E27-11C4-36C8-4884-6614889F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90" y="575534"/>
            <a:ext cx="17716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F8FD765-8F18-33E2-3AD7-4C203BEC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4991"/>
            <a:ext cx="6097314" cy="47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BFDCE8E-76EE-30DB-DD7E-45C51DD2A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6330">
            <a:off x="2458405" y="1029147"/>
            <a:ext cx="3915742" cy="5517938"/>
          </a:xfrm>
          <a:prstGeom prst="rect">
            <a:avLst/>
          </a:prstGeom>
        </p:spPr>
      </p:pic>
      <p:pic>
        <p:nvPicPr>
          <p:cNvPr id="7" name="Afbeelding 6" descr="Afbeelding met tekst, schermopname, Website&#10;&#10;Automatisch gegenereerde beschrijving">
            <a:extLst>
              <a:ext uri="{FF2B5EF4-FFF2-40B4-BE49-F238E27FC236}">
                <a16:creationId xmlns:a16="http://schemas.microsoft.com/office/drawing/2014/main" id="{AB0ECDEF-4950-A9A7-60B1-072240595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278" y="188640"/>
            <a:ext cx="5911108" cy="69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23247" y="1939363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732094" y="836997"/>
            <a:ext cx="79995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4E05A8F-81F1-DAF9-3ED4-E491B0C096F8}"/>
              </a:ext>
            </a:extLst>
          </p:cNvPr>
          <p:cNvSpPr txBox="1"/>
          <p:nvPr/>
        </p:nvSpPr>
        <p:spPr>
          <a:xfrm>
            <a:off x="5639598" y="54868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7B44F03-89EA-CE39-6BC7-023D8165B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54" y="260648"/>
            <a:ext cx="3730692" cy="52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Menselijk gezicht, persoon, schermopname&#10;&#10;Automatisch gegenereerde beschrijving">
            <a:extLst>
              <a:ext uri="{FF2B5EF4-FFF2-40B4-BE49-F238E27FC236}">
                <a16:creationId xmlns:a16="http://schemas.microsoft.com/office/drawing/2014/main" id="{F55802B7-FDCC-A23E-DDB7-F71C3F394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8" t="-1146" b="1146"/>
          <a:stretch/>
        </p:blipFill>
        <p:spPr>
          <a:xfrm>
            <a:off x="620238" y="602978"/>
            <a:ext cx="7889958" cy="4892166"/>
          </a:xfrm>
          <a:prstGeom prst="rect">
            <a:avLst/>
          </a:prstGeom>
        </p:spPr>
      </p:pic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2799"/>
            <a:ext cx="1730082" cy="103255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89309" y="3469354"/>
            <a:ext cx="6341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E5CCE5-01B3-598D-B960-71718D08B6AE}"/>
              </a:ext>
            </a:extLst>
          </p:cNvPr>
          <p:cNvSpPr txBox="1"/>
          <p:nvPr/>
        </p:nvSpPr>
        <p:spPr>
          <a:xfrm>
            <a:off x="467544" y="145515"/>
            <a:ext cx="44047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pinterest-logo-transparent-png-4 - Show Pony Creative">
            <a:extLst>
              <a:ext uri="{FF2B5EF4-FFF2-40B4-BE49-F238E27FC236}">
                <a16:creationId xmlns:a16="http://schemas.microsoft.com/office/drawing/2014/main" id="{4C875C3E-98BE-3481-9F86-C7594221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000">
            <a:off x="5479996" y="375923"/>
            <a:ext cx="3437543" cy="21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23247" y="1939363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732094" y="836997"/>
            <a:ext cx="79995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4E05A8F-81F1-DAF9-3ED4-E491B0C096F8}"/>
              </a:ext>
            </a:extLst>
          </p:cNvPr>
          <p:cNvSpPr txBox="1"/>
          <p:nvPr/>
        </p:nvSpPr>
        <p:spPr>
          <a:xfrm>
            <a:off x="5639598" y="54868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AB71C86E-5190-EC11-D59B-7D463373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2" y="1667994"/>
            <a:ext cx="2149094" cy="33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3E846B8-D3F3-5B59-D9B5-A4D7B035EE26}"/>
              </a:ext>
            </a:extLst>
          </p:cNvPr>
          <p:cNvSpPr txBox="1"/>
          <p:nvPr/>
        </p:nvSpPr>
        <p:spPr>
          <a:xfrm>
            <a:off x="678191" y="281933"/>
            <a:ext cx="7676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/>
              <a:t>Op basis van de cover: welk boek heeft jouw voorkeur?</a:t>
            </a:r>
            <a:endParaRPr lang="nl-NL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501A2-5C2D-F5D8-1DAD-4E9E11DE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46" y="1667994"/>
            <a:ext cx="2169759" cy="33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4017DEC-BE7C-7998-AB42-C6A7A99AA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940" y="1667994"/>
            <a:ext cx="2092311" cy="33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23247" y="1939363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732094" y="836997"/>
            <a:ext cx="79995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D128784-0ED0-AC7C-B03F-D75AA398551E}"/>
              </a:ext>
            </a:extLst>
          </p:cNvPr>
          <p:cNvSpPr txBox="1"/>
          <p:nvPr/>
        </p:nvSpPr>
        <p:spPr>
          <a:xfrm>
            <a:off x="1214711" y="1604699"/>
            <a:ext cx="75829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b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Bij welk boek past het zojuist voorgelezen fragment?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E05A8F-81F1-DAF9-3ED4-E491B0C096F8}"/>
              </a:ext>
            </a:extLst>
          </p:cNvPr>
          <p:cNvSpPr txBox="1"/>
          <p:nvPr/>
        </p:nvSpPr>
        <p:spPr>
          <a:xfrm>
            <a:off x="5639598" y="54868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0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23247" y="1939363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732094" y="836997"/>
            <a:ext cx="79995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D128784-0ED0-AC7C-B03F-D75AA398551E}"/>
              </a:ext>
            </a:extLst>
          </p:cNvPr>
          <p:cNvSpPr txBox="1"/>
          <p:nvPr/>
        </p:nvSpPr>
        <p:spPr>
          <a:xfrm>
            <a:off x="1214711" y="1604699"/>
            <a:ext cx="75829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De cover is dus niet alleszeggend!</a:t>
            </a:r>
            <a:b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Waar kunnen jouw studenten nog 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meer naar kijken bij de keuze van 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hét (hun) perfecte boek?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E05A8F-81F1-DAF9-3ED4-E491B0C096F8}"/>
              </a:ext>
            </a:extLst>
          </p:cNvPr>
          <p:cNvSpPr txBox="1"/>
          <p:nvPr/>
        </p:nvSpPr>
        <p:spPr>
          <a:xfrm>
            <a:off x="5639598" y="54868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23247" y="1939363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732094" y="836997"/>
            <a:ext cx="79995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D128784-0ED0-AC7C-B03F-D75AA398551E}"/>
              </a:ext>
            </a:extLst>
          </p:cNvPr>
          <p:cNvSpPr txBox="1"/>
          <p:nvPr/>
        </p:nvSpPr>
        <p:spPr>
          <a:xfrm>
            <a:off x="1214711" y="1604699"/>
            <a:ext cx="75829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b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Noem een aantal aspecten van een boek die bijdragen aan de keuze het wel/niet te willen lezen.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E05A8F-81F1-DAF9-3ED4-E491B0C096F8}"/>
              </a:ext>
            </a:extLst>
          </p:cNvPr>
          <p:cNvSpPr txBox="1"/>
          <p:nvPr/>
        </p:nvSpPr>
        <p:spPr>
          <a:xfrm>
            <a:off x="5639598" y="54868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2799"/>
            <a:ext cx="1730082" cy="10325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E586F06-9A0E-F456-FEF7-79DF777F0E1B}"/>
              </a:ext>
            </a:extLst>
          </p:cNvPr>
          <p:cNvSpPr txBox="1"/>
          <p:nvPr/>
        </p:nvSpPr>
        <p:spPr>
          <a:xfrm>
            <a:off x="820966" y="799278"/>
            <a:ext cx="79995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026" name="Picture 2" descr="Speeddaten in tijden van Tinder: 'Je kan mensen beter bestuderen' | BRUZZ">
            <a:extLst>
              <a:ext uri="{FF2B5EF4-FFF2-40B4-BE49-F238E27FC236}">
                <a16:creationId xmlns:a16="http://schemas.microsoft.com/office/drawing/2014/main" id="{66369EC3-AA8F-A9AD-2C62-FCF89E09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66" y="1020004"/>
            <a:ext cx="7226986" cy="48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e Psichiatria quante volte boeken png Consolato si egiziano">
            <a:extLst>
              <a:ext uri="{FF2B5EF4-FFF2-40B4-BE49-F238E27FC236}">
                <a16:creationId xmlns:a16="http://schemas.microsoft.com/office/drawing/2014/main" id="{1EC22364-9B8E-AF91-6FA7-AE40B123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73" y="816826"/>
            <a:ext cx="453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4C1AB54-242E-CAD6-26FB-9CA9A7293A80}"/>
              </a:ext>
            </a:extLst>
          </p:cNvPr>
          <p:cNvSpPr txBox="1"/>
          <p:nvPr/>
        </p:nvSpPr>
        <p:spPr>
          <a:xfrm>
            <a:off x="725152" y="476672"/>
            <a:ext cx="75829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BOEKENSPEEDDATE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23246" y="2023223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732094" y="836997"/>
            <a:ext cx="79995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D128784-0ED0-AC7C-B03F-D75AA398551E}"/>
              </a:ext>
            </a:extLst>
          </p:cNvPr>
          <p:cNvSpPr txBox="1"/>
          <p:nvPr/>
        </p:nvSpPr>
        <p:spPr>
          <a:xfrm>
            <a:off x="1811186" y="511803"/>
            <a:ext cx="7582990" cy="6063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Bericht aan de leraar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Zorg dat ze je betrappen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 ‘t lezen van een boek.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Leg stiekem tussen mappen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ouwe pocket zoek.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 openlijk te lezen,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vooraf en tussendoor,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boeken onvolprezen,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lees er vief uit voor.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Betrek een tekst die zindert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bij zowat elke les.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Besmet hen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overminderd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Wees leesgids. Boek succes.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Stijn </a:t>
            </a:r>
            <a:r>
              <a:rPr lang="nl-N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Depaepe</a:t>
            </a:r>
            <a:endParaRPr lang="nl-N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i="1" dirty="0"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84719-2EE8-4E0E-8C33-AEDD2C86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1884043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6600"/>
                </a:solidFill>
              </a:rPr>
              <a:t>Geïnspireerd op weg…</a:t>
            </a:r>
            <a:br>
              <a:rPr lang="nl-NL" dirty="0"/>
            </a:br>
            <a:r>
              <a:rPr lang="nl-NL" sz="4000" dirty="0">
                <a:latin typeface="Arial"/>
                <a:cs typeface="Arial"/>
              </a:rPr>
              <a:t>Schrijf je in voor onze 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>
                <a:latin typeface="Arial"/>
                <a:cs typeface="Arial"/>
              </a:rPr>
              <a:t>Training </a:t>
            </a:r>
            <a:r>
              <a:rPr lang="nl-NL" sz="4000" i="1" dirty="0">
                <a:latin typeface="Arial"/>
                <a:cs typeface="Arial"/>
              </a:rPr>
              <a:t>Leesplezier in het mbo </a:t>
            </a:r>
            <a:br>
              <a:rPr lang="nl-NL" sz="4000" i="1" dirty="0">
                <a:latin typeface="Arial"/>
                <a:cs typeface="Arial"/>
              </a:rPr>
            </a:br>
            <a:r>
              <a:rPr lang="nl-NL" sz="4000" dirty="0">
                <a:latin typeface="Arial"/>
                <a:cs typeface="Arial"/>
              </a:rPr>
              <a:t>óf boek een inspiratiesessie!</a:t>
            </a:r>
            <a:br>
              <a:rPr lang="nl-NL" dirty="0"/>
            </a:br>
            <a:br>
              <a:rPr lang="nl-NL" sz="2700" dirty="0"/>
            </a:br>
            <a:endParaRPr lang="nl-NL" dirty="0">
              <a:latin typeface="Arial"/>
              <a:cs typeface="Arial"/>
            </a:endParaRPr>
          </a:p>
        </p:txBody>
      </p:sp>
      <p:pic>
        <p:nvPicPr>
          <p:cNvPr id="3" name="Picture 2" descr="Geef je op voor de Snijkuilcompetitie 2020 | TV Bergh">
            <a:extLst>
              <a:ext uri="{FF2B5EF4-FFF2-40B4-BE49-F238E27FC236}">
                <a16:creationId xmlns:a16="http://schemas.microsoft.com/office/drawing/2014/main" id="{721BBD85-BD39-701E-FCBF-FBFB8B67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002">
            <a:off x="5952124" y="3584200"/>
            <a:ext cx="2593645" cy="26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B04DE02-6E9D-8048-5FBD-84151357225B}"/>
              </a:ext>
            </a:extLst>
          </p:cNvPr>
          <p:cNvSpPr txBox="1">
            <a:spLocks/>
          </p:cNvSpPr>
          <p:nvPr/>
        </p:nvSpPr>
        <p:spPr>
          <a:xfrm>
            <a:off x="611562" y="5311868"/>
            <a:ext cx="5472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nl-NL" dirty="0"/>
            </a:br>
            <a:br>
              <a:rPr lang="nl-NL" dirty="0"/>
            </a:br>
            <a:br>
              <a:rPr lang="nl-NL" sz="2700" dirty="0"/>
            </a:br>
            <a:endParaRPr lang="nl-NL" dirty="0">
              <a:latin typeface="Arial"/>
              <a:cs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B175CA-E919-3800-9562-57CB4320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592" y="3284984"/>
            <a:ext cx="1772816" cy="1772816"/>
          </a:xfrm>
          <a:prstGeom prst="rect">
            <a:avLst/>
          </a:prstGeom>
        </p:spPr>
      </p:pic>
      <p:pic>
        <p:nvPicPr>
          <p:cNvPr id="7" name="Tijdelijke aanduiding voor inhoud 4">
            <a:hlinkClick r:id="" action="ppaction://noaction"/>
            <a:extLst>
              <a:ext uri="{FF2B5EF4-FFF2-40B4-BE49-F238E27FC236}">
                <a16:creationId xmlns:a16="http://schemas.microsoft.com/office/drawing/2014/main" id="{54F5D392-EC1F-93C2-F68F-AD181823A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11868"/>
            <a:ext cx="2577108" cy="6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1F8ED67E-CBC5-3E69-A94E-08DB6F70DA59}"/>
              </a:ext>
            </a:extLst>
          </p:cNvPr>
          <p:cNvSpPr/>
          <p:nvPr/>
        </p:nvSpPr>
        <p:spPr>
          <a:xfrm rot="649692">
            <a:off x="-640290" y="3103343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961593AB-0C31-3FF1-36C1-7D126E0EC506}"/>
                  </a:ext>
                </a:extLst>
              </p14:cNvPr>
              <p14:cNvContentPartPr/>
              <p14:nvPr/>
            </p14:nvContentPartPr>
            <p14:xfrm>
              <a:off x="3493059" y="3469421"/>
              <a:ext cx="360" cy="36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961593AB-0C31-3FF1-36C1-7D126E0EC5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4059" y="34604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t 41">
                <a:extLst>
                  <a:ext uri="{FF2B5EF4-FFF2-40B4-BE49-F238E27FC236}">
                    <a16:creationId xmlns:a16="http://schemas.microsoft.com/office/drawing/2014/main" id="{868DD05C-97AE-D7AB-2D66-E006C914EA0B}"/>
                  </a:ext>
                </a:extLst>
              </p14:cNvPr>
              <p14:cNvContentPartPr/>
              <p14:nvPr/>
            </p14:nvContentPartPr>
            <p14:xfrm>
              <a:off x="3535899" y="3524141"/>
              <a:ext cx="360" cy="360"/>
            </p14:xfrm>
          </p:contentPart>
        </mc:Choice>
        <mc:Fallback xmlns="">
          <p:pic>
            <p:nvPicPr>
              <p:cNvPr id="42" name="Inkt 41">
                <a:extLst>
                  <a:ext uri="{FF2B5EF4-FFF2-40B4-BE49-F238E27FC236}">
                    <a16:creationId xmlns:a16="http://schemas.microsoft.com/office/drawing/2014/main" id="{868DD05C-97AE-D7AB-2D66-E006C914EA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1579" y="351982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ep 44">
            <a:extLst>
              <a:ext uri="{FF2B5EF4-FFF2-40B4-BE49-F238E27FC236}">
                <a16:creationId xmlns:a16="http://schemas.microsoft.com/office/drawing/2014/main" id="{9BAAD758-7A9B-AC38-6A07-D5299AC8B117}"/>
              </a:ext>
            </a:extLst>
          </p:cNvPr>
          <p:cNvGrpSpPr/>
          <p:nvPr/>
        </p:nvGrpSpPr>
        <p:grpSpPr>
          <a:xfrm>
            <a:off x="3473979" y="3447821"/>
            <a:ext cx="7560" cy="2880"/>
            <a:chOff x="3473978" y="3447821"/>
            <a:chExt cx="7560" cy="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3" name="Inkt 42">
                  <a:extLst>
                    <a:ext uri="{FF2B5EF4-FFF2-40B4-BE49-F238E27FC236}">
                      <a16:creationId xmlns:a16="http://schemas.microsoft.com/office/drawing/2014/main" id="{D6247AA5-295D-02DC-7E24-6B65DC5BBB3C}"/>
                    </a:ext>
                  </a:extLst>
                </p14:cNvPr>
                <p14:cNvContentPartPr/>
                <p14:nvPr/>
              </p14:nvContentPartPr>
              <p14:xfrm>
                <a:off x="3473978" y="3450341"/>
                <a:ext cx="360" cy="360"/>
              </p14:xfrm>
            </p:contentPart>
          </mc:Choice>
          <mc:Fallback xmlns="">
            <p:pic>
              <p:nvPicPr>
                <p:cNvPr id="43" name="Inkt 42">
                  <a:extLst>
                    <a:ext uri="{FF2B5EF4-FFF2-40B4-BE49-F238E27FC236}">
                      <a16:creationId xmlns:a16="http://schemas.microsoft.com/office/drawing/2014/main" id="{D6247AA5-295D-02DC-7E24-6B65DC5BBB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69658" y="34460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4" name="Inkt 43">
                  <a:extLst>
                    <a:ext uri="{FF2B5EF4-FFF2-40B4-BE49-F238E27FC236}">
                      <a16:creationId xmlns:a16="http://schemas.microsoft.com/office/drawing/2014/main" id="{EB3DD3E9-829F-F1E6-E60F-20A15FF9DCB1}"/>
                    </a:ext>
                  </a:extLst>
                </p14:cNvPr>
                <p14:cNvContentPartPr/>
                <p14:nvPr/>
              </p14:nvContentPartPr>
              <p14:xfrm>
                <a:off x="3481178" y="3447821"/>
                <a:ext cx="360" cy="360"/>
              </p14:xfrm>
            </p:contentPart>
          </mc:Choice>
          <mc:Fallback xmlns="">
            <p:pic>
              <p:nvPicPr>
                <p:cNvPr id="44" name="Inkt 43">
                  <a:extLst>
                    <a:ext uri="{FF2B5EF4-FFF2-40B4-BE49-F238E27FC236}">
                      <a16:creationId xmlns:a16="http://schemas.microsoft.com/office/drawing/2014/main" id="{EB3DD3E9-829F-F1E6-E60F-20A15FF9DC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76858" y="34435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t 45">
                <a:extLst>
                  <a:ext uri="{FF2B5EF4-FFF2-40B4-BE49-F238E27FC236}">
                    <a16:creationId xmlns:a16="http://schemas.microsoft.com/office/drawing/2014/main" id="{46A5F751-676F-166B-5985-3822287E41B1}"/>
                  </a:ext>
                </a:extLst>
              </p14:cNvPr>
              <p14:cNvContentPartPr/>
              <p14:nvPr/>
            </p14:nvContentPartPr>
            <p14:xfrm>
              <a:off x="11096325" y="4219710"/>
              <a:ext cx="360" cy="360"/>
            </p14:xfrm>
          </p:contentPart>
        </mc:Choice>
        <mc:Fallback xmlns="">
          <p:pic>
            <p:nvPicPr>
              <p:cNvPr id="46" name="Inkt 45">
                <a:extLst>
                  <a:ext uri="{FF2B5EF4-FFF2-40B4-BE49-F238E27FC236}">
                    <a16:creationId xmlns:a16="http://schemas.microsoft.com/office/drawing/2014/main" id="{46A5F751-676F-166B-5985-3822287E41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92005" y="42153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t 46">
                <a:extLst>
                  <a:ext uri="{FF2B5EF4-FFF2-40B4-BE49-F238E27FC236}">
                    <a16:creationId xmlns:a16="http://schemas.microsoft.com/office/drawing/2014/main" id="{77901A5B-D98F-F31A-5422-A0CA3D9D397E}"/>
                  </a:ext>
                </a:extLst>
              </p14:cNvPr>
              <p14:cNvContentPartPr/>
              <p14:nvPr/>
            </p14:nvContentPartPr>
            <p14:xfrm>
              <a:off x="11001285" y="3505110"/>
              <a:ext cx="360" cy="360"/>
            </p14:xfrm>
          </p:contentPart>
        </mc:Choice>
        <mc:Fallback xmlns="">
          <p:pic>
            <p:nvPicPr>
              <p:cNvPr id="47" name="Inkt 46">
                <a:extLst>
                  <a:ext uri="{FF2B5EF4-FFF2-40B4-BE49-F238E27FC236}">
                    <a16:creationId xmlns:a16="http://schemas.microsoft.com/office/drawing/2014/main" id="{77901A5B-D98F-F31A-5422-A0CA3D9D39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6965" y="350079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ep 2">
            <a:extLst>
              <a:ext uri="{FF2B5EF4-FFF2-40B4-BE49-F238E27FC236}">
                <a16:creationId xmlns:a16="http://schemas.microsoft.com/office/drawing/2014/main" id="{2AB89811-49DE-9007-AFC3-D37EFACA7EF0}"/>
              </a:ext>
            </a:extLst>
          </p:cNvPr>
          <p:cNvGrpSpPr/>
          <p:nvPr/>
        </p:nvGrpSpPr>
        <p:grpSpPr>
          <a:xfrm>
            <a:off x="-1890" y="6093296"/>
            <a:ext cx="9326418" cy="1032557"/>
            <a:chOff x="-1890" y="6093296"/>
            <a:chExt cx="9326418" cy="103255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8FE46CC-0F2F-4F98-8719-853087AB50DC}"/>
                </a:ext>
              </a:extLst>
            </p:cNvPr>
            <p:cNvSpPr/>
            <p:nvPr/>
          </p:nvSpPr>
          <p:spPr>
            <a:xfrm>
              <a:off x="0" y="6093296"/>
              <a:ext cx="9324528" cy="1032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Tijdelijke aanduiding voor inhoud 14">
              <a:extLst>
                <a:ext uri="{FF2B5EF4-FFF2-40B4-BE49-F238E27FC236}">
                  <a16:creationId xmlns:a16="http://schemas.microsoft.com/office/drawing/2014/main" id="{05B04E90-2C8A-0F10-481B-B21DFA0ED80A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6143323"/>
              <a:ext cx="1248056" cy="744872"/>
            </a:xfrm>
            <a:prstGeom prst="rect">
              <a:avLst/>
            </a:prstGeom>
          </p:spPr>
        </p:pic>
        <p:pic>
          <p:nvPicPr>
            <p:cNvPr id="7" name="Tijdelijke aanduiding voor inhoud 4">
              <a:extLst>
                <a:ext uri="{FF2B5EF4-FFF2-40B4-BE49-F238E27FC236}">
                  <a16:creationId xmlns:a16="http://schemas.microsoft.com/office/drawing/2014/main" id="{BE36CBD4-0EA6-C2DE-78AC-BD17EEB1EA11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90" y="6285297"/>
              <a:ext cx="1907704" cy="500843"/>
            </a:xfrm>
            <a:prstGeom prst="rect">
              <a:avLst/>
            </a:prstGeom>
          </p:spPr>
        </p:pic>
      </p:grpSp>
      <p:pic>
        <p:nvPicPr>
          <p:cNvPr id="11" name="Afbeelding 10" descr="Afbeelding met persoon, gebouw, venster&#10;&#10;Automatisch gegenereerde beschrijving">
            <a:extLst>
              <a:ext uri="{FF2B5EF4-FFF2-40B4-BE49-F238E27FC236}">
                <a16:creationId xmlns:a16="http://schemas.microsoft.com/office/drawing/2014/main" id="{0D19E664-B6DF-A5D2-CC0E-2F7E15054A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8" y="768753"/>
            <a:ext cx="2412013" cy="361802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A6B7B05-2B1C-11DB-BFCE-DCA196896D7B}"/>
              </a:ext>
            </a:extLst>
          </p:cNvPr>
          <p:cNvSpPr txBox="1"/>
          <p:nvPr/>
        </p:nvSpPr>
        <p:spPr>
          <a:xfrm>
            <a:off x="914426" y="4465876"/>
            <a:ext cx="22483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Renée den Breems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Hoofd Leesbevordering &amp; Advies &amp; docententrainer</a:t>
            </a:r>
          </a:p>
        </p:txBody>
      </p:sp>
      <p:pic>
        <p:nvPicPr>
          <p:cNvPr id="1026" name="Picture 2" descr="Raila Fatehmahomed Passionate Bulkboek">
            <a:extLst>
              <a:ext uri="{FF2B5EF4-FFF2-40B4-BE49-F238E27FC236}">
                <a16:creationId xmlns:a16="http://schemas.microsoft.com/office/drawing/2014/main" id="{6B6BAF9C-1336-9F73-EF4B-2CFAD8FC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87" y="768753"/>
            <a:ext cx="2414067" cy="36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136D8CE-C119-12EE-06CA-8B0DEA800BAF}"/>
              </a:ext>
            </a:extLst>
          </p:cNvPr>
          <p:cNvSpPr txBox="1"/>
          <p:nvPr/>
        </p:nvSpPr>
        <p:spPr>
          <a:xfrm>
            <a:off x="3732786" y="4476845"/>
            <a:ext cx="22483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Raila Fatehmahomed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Adviseur Leesbevordering </a:t>
            </a:r>
          </a:p>
        </p:txBody>
      </p:sp>
    </p:spTree>
    <p:extLst>
      <p:ext uri="{BB962C8B-B14F-4D97-AF65-F5344CB8AC3E}">
        <p14:creationId xmlns:p14="http://schemas.microsoft.com/office/powerpoint/2010/main" val="29500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2799"/>
            <a:ext cx="1730082" cy="103255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683568" y="836997"/>
            <a:ext cx="75829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nl-NL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Dank voor de aandacht. </a:t>
            </a:r>
            <a:b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Graag tot ziens!</a:t>
            </a:r>
            <a:endParaRPr lang="nl-NL" sz="4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72" y="5854739"/>
            <a:ext cx="1730082" cy="103255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878387" y="692696"/>
            <a:ext cx="758299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Welkom!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Arial"/>
                <a:cs typeface="Arial"/>
              </a:rPr>
              <a:t>Trainingsaanbod Passionate Bulkboek</a:t>
            </a:r>
            <a:br>
              <a:rPr lang="nl-NL" sz="2400" dirty="0">
                <a:latin typeface="Arial"/>
                <a:cs typeface="Arial"/>
              </a:rPr>
            </a:br>
            <a:endParaRPr lang="nl-NL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Arial"/>
                <a:cs typeface="Arial"/>
              </a:rPr>
              <a:t>Jongerencultuur in kaart </a:t>
            </a:r>
            <a:br>
              <a:rPr lang="nl-NL" sz="2400" dirty="0">
                <a:latin typeface="Arial"/>
                <a:cs typeface="Arial"/>
              </a:rPr>
            </a:br>
            <a:endParaRPr lang="nl-NL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Arial"/>
                <a:cs typeface="Arial"/>
              </a:rPr>
              <a:t>Aansluiten op hún belevingswereld</a:t>
            </a:r>
            <a:br>
              <a:rPr lang="nl-NL" sz="2400" dirty="0">
                <a:latin typeface="Arial"/>
                <a:cs typeface="Arial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>
                <a:latin typeface="Arial"/>
                <a:cs typeface="Arial"/>
              </a:rPr>
              <a:t>In korte tijd kennismaken met véél boeken</a:t>
            </a:r>
            <a:br>
              <a:rPr lang="nl-NL" sz="2400" dirty="0">
                <a:latin typeface="Arial"/>
                <a:cs typeface="Arial"/>
              </a:rPr>
            </a:b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59866" y="1940066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F47BBEA-AF13-7E14-38E4-65A5E0AA5E14}"/>
              </a:ext>
            </a:extLst>
          </p:cNvPr>
          <p:cNvSpPr txBox="1"/>
          <p:nvPr/>
        </p:nvSpPr>
        <p:spPr>
          <a:xfrm>
            <a:off x="536302" y="1041587"/>
            <a:ext cx="8272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Docententraining </a:t>
            </a:r>
            <a:r>
              <a:rPr lang="nl-NL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Leesplezier in het mbo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Lezers maken is maatwerk. In de training </a:t>
            </a:r>
            <a:r>
              <a:rPr lang="nl-N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Leesplezier in het mbo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krijgen docenten in twee of drie middagen van 2,5 uur een belevingsroute aangereikt. U wordt meegenomen in de diverse aspecten van leesbevordering: we laten zien hoe weerstand overwonnen wordt met intrinsieke leesmotivatie als doel. </a:t>
            </a:r>
            <a:b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leert hoe u lezen en leesplezier vaste plekken in uw lessen geeft.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 het hele docententeam – van docenten Nederlands, tot Burgerschap, LOB enz. - aan de slag? Informeer bij ons naar de mogelijkheden voor een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incompanytraining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een inspiratiesessie op maat, waarbij we de duur (eendaags, tweedaags of driedaags) en de locatie in overleg vaststellen.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Meer informatie over ons trainingsaanbod vindt u op </a:t>
            </a:r>
            <a:r>
              <a:rPr lang="nl-NL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www.passionatebulkboek.nl/training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41F2DCC1-7E94-9031-B1F1-9C8EF4A0323B}"/>
              </a:ext>
            </a:extLst>
          </p:cNvPr>
          <p:cNvSpPr/>
          <p:nvPr/>
        </p:nvSpPr>
        <p:spPr>
          <a:xfrm rot="649692">
            <a:off x="-623247" y="2383264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rgbClr val="D3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732094" y="836997"/>
            <a:ext cx="79995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 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CC25E9-8643-4C4F-FED0-C188E098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15" y="5877272"/>
            <a:ext cx="9199655" cy="980728"/>
          </a:xfrm>
          <a:prstGeom prst="rect">
            <a:avLst/>
          </a:prstGeom>
        </p:spPr>
      </p:pic>
      <p:pic>
        <p:nvPicPr>
          <p:cNvPr id="2052" name="Picture 4" descr="The Spiral Effect™ Model of Leading - Spiral Effects">
            <a:extLst>
              <a:ext uri="{FF2B5EF4-FFF2-40B4-BE49-F238E27FC236}">
                <a16:creationId xmlns:a16="http://schemas.microsoft.com/office/drawing/2014/main" id="{3218E94B-57A4-0D6D-F4CF-B4F7C360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99" y="1260319"/>
            <a:ext cx="5326572" cy="55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1E7AE56-229A-7FEC-CBB0-954E55D4D3D7}"/>
              </a:ext>
            </a:extLst>
          </p:cNvPr>
          <p:cNvSpPr txBox="1"/>
          <p:nvPr/>
        </p:nvSpPr>
        <p:spPr>
          <a:xfrm>
            <a:off x="176869" y="135194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Méér leesmotivatie!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A028B6-BD67-5861-8059-60C341532C29}"/>
              </a:ext>
            </a:extLst>
          </p:cNvPr>
          <p:cNvSpPr txBox="1"/>
          <p:nvPr/>
        </p:nvSpPr>
        <p:spPr>
          <a:xfrm>
            <a:off x="5037519" y="5476690"/>
            <a:ext cx="300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leesmotivatie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67324C6-8245-0428-43DE-CF27DCB8858D}"/>
              </a:ext>
            </a:extLst>
          </p:cNvPr>
          <p:cNvSpPr txBox="1"/>
          <p:nvPr/>
        </p:nvSpPr>
        <p:spPr>
          <a:xfrm>
            <a:off x="250357" y="4343883"/>
            <a:ext cx="338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leesvaardigheid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B08226-38DF-399B-C553-16FAEA4B2063}"/>
              </a:ext>
            </a:extLst>
          </p:cNvPr>
          <p:cNvSpPr txBox="1"/>
          <p:nvPr/>
        </p:nvSpPr>
        <p:spPr>
          <a:xfrm>
            <a:off x="6111102" y="3458002"/>
            <a:ext cx="300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leesfrequentie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53E5829-68A3-9243-4121-BCFF413350D0}"/>
              </a:ext>
            </a:extLst>
          </p:cNvPr>
          <p:cNvSpPr txBox="1"/>
          <p:nvPr/>
        </p:nvSpPr>
        <p:spPr>
          <a:xfrm>
            <a:off x="1941064" y="341780"/>
            <a:ext cx="721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Positieve leesspiraal</a:t>
            </a:r>
          </a:p>
        </p:txBody>
      </p:sp>
    </p:spTree>
    <p:extLst>
      <p:ext uri="{BB962C8B-B14F-4D97-AF65-F5344CB8AC3E}">
        <p14:creationId xmlns:p14="http://schemas.microsoft.com/office/powerpoint/2010/main" val="3323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5">
            <a:extLst>
              <a:ext uri="{FF2B5EF4-FFF2-40B4-BE49-F238E27FC236}">
                <a16:creationId xmlns:a16="http://schemas.microsoft.com/office/drawing/2014/main" id="{F67CD78C-82B4-4AEE-484D-AA2A52AEAB00}"/>
              </a:ext>
            </a:extLst>
          </p:cNvPr>
          <p:cNvSpPr/>
          <p:nvPr/>
        </p:nvSpPr>
        <p:spPr>
          <a:xfrm rot="649692">
            <a:off x="-634601" y="2147144"/>
            <a:ext cx="10080875" cy="5441395"/>
          </a:xfrm>
          <a:custGeom>
            <a:avLst/>
            <a:gdLst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0 w 10450428"/>
              <a:gd name="connsiteY3" fmla="*/ 5428313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708261 w 10450428"/>
              <a:gd name="connsiteY3" fmla="*/ 4592748 h 5428313"/>
              <a:gd name="connsiteX4" fmla="*/ 0 w 10450428"/>
              <a:gd name="connsiteY4" fmla="*/ 0 h 5428313"/>
              <a:gd name="connsiteX0" fmla="*/ 0 w 10450428"/>
              <a:gd name="connsiteY0" fmla="*/ 0 h 5428313"/>
              <a:gd name="connsiteX1" fmla="*/ 10450428 w 10450428"/>
              <a:gd name="connsiteY1" fmla="*/ 0 h 5428313"/>
              <a:gd name="connsiteX2" fmla="*/ 10450428 w 10450428"/>
              <a:gd name="connsiteY2" fmla="*/ 5428313 h 5428313"/>
              <a:gd name="connsiteX3" fmla="*/ 1403652 w 10450428"/>
              <a:gd name="connsiteY3" fmla="*/ 5365466 h 5428313"/>
              <a:gd name="connsiteX4" fmla="*/ 0 w 10450428"/>
              <a:gd name="connsiteY4" fmla="*/ 0 h 5428313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9970522 w 10450428"/>
              <a:gd name="connsiteY2" fmla="*/ 3209797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450428"/>
              <a:gd name="connsiteY0" fmla="*/ 0 h 5365466"/>
              <a:gd name="connsiteX1" fmla="*/ 10450428 w 10450428"/>
              <a:gd name="connsiteY1" fmla="*/ 0 h 5365466"/>
              <a:gd name="connsiteX2" fmla="*/ 10303658 w 10450428"/>
              <a:gd name="connsiteY2" fmla="*/ 2981842 h 5365466"/>
              <a:gd name="connsiteX3" fmla="*/ 1403652 w 10450428"/>
              <a:gd name="connsiteY3" fmla="*/ 5365466 h 5365466"/>
              <a:gd name="connsiteX4" fmla="*/ 0 w 10450428"/>
              <a:gd name="connsiteY4" fmla="*/ 0 h 5365466"/>
              <a:gd name="connsiteX0" fmla="*/ 0 w 10303658"/>
              <a:gd name="connsiteY0" fmla="*/ 0 h 5365466"/>
              <a:gd name="connsiteX1" fmla="*/ 9556201 w 10303658"/>
              <a:gd name="connsiteY1" fmla="*/ 122772 h 5365466"/>
              <a:gd name="connsiteX2" fmla="*/ 10303658 w 10303658"/>
              <a:gd name="connsiteY2" fmla="*/ 2981842 h 5365466"/>
              <a:gd name="connsiteX3" fmla="*/ 1403652 w 10303658"/>
              <a:gd name="connsiteY3" fmla="*/ 5365466 h 5365466"/>
              <a:gd name="connsiteX4" fmla="*/ 0 w 10303658"/>
              <a:gd name="connsiteY4" fmla="*/ 0 h 5365466"/>
              <a:gd name="connsiteX0" fmla="*/ 0 w 10345699"/>
              <a:gd name="connsiteY0" fmla="*/ 0 h 5354128"/>
              <a:gd name="connsiteX1" fmla="*/ 9598242 w 10345699"/>
              <a:gd name="connsiteY1" fmla="*/ 111434 h 5354128"/>
              <a:gd name="connsiteX2" fmla="*/ 10345699 w 10345699"/>
              <a:gd name="connsiteY2" fmla="*/ 2970504 h 5354128"/>
              <a:gd name="connsiteX3" fmla="*/ 1445693 w 10345699"/>
              <a:gd name="connsiteY3" fmla="*/ 5354128 h 5354128"/>
              <a:gd name="connsiteX4" fmla="*/ 0 w 10345699"/>
              <a:gd name="connsiteY4" fmla="*/ 0 h 5354128"/>
              <a:gd name="connsiteX0" fmla="*/ 0 w 10450249"/>
              <a:gd name="connsiteY0" fmla="*/ 0 h 5354128"/>
              <a:gd name="connsiteX1" fmla="*/ 9598242 w 10450249"/>
              <a:gd name="connsiteY1" fmla="*/ 111434 h 5354128"/>
              <a:gd name="connsiteX2" fmla="*/ 10450249 w 10450249"/>
              <a:gd name="connsiteY2" fmla="*/ 2912243 h 5354128"/>
              <a:gd name="connsiteX3" fmla="*/ 1445693 w 10450249"/>
              <a:gd name="connsiteY3" fmla="*/ 5354128 h 5354128"/>
              <a:gd name="connsiteX4" fmla="*/ 0 w 10450249"/>
              <a:gd name="connsiteY4" fmla="*/ 0 h 5354128"/>
              <a:gd name="connsiteX0" fmla="*/ 0 w 10450249"/>
              <a:gd name="connsiteY0" fmla="*/ 0 h 5393770"/>
              <a:gd name="connsiteX1" fmla="*/ 9598242 w 10450249"/>
              <a:gd name="connsiteY1" fmla="*/ 111434 h 5393770"/>
              <a:gd name="connsiteX2" fmla="*/ 10450249 w 10450249"/>
              <a:gd name="connsiteY2" fmla="*/ 2912243 h 5393770"/>
              <a:gd name="connsiteX3" fmla="*/ 1238435 w 10450249"/>
              <a:gd name="connsiteY3" fmla="*/ 5393770 h 5393770"/>
              <a:gd name="connsiteX4" fmla="*/ 0 w 10450249"/>
              <a:gd name="connsiteY4" fmla="*/ 0 h 5393770"/>
              <a:gd name="connsiteX0" fmla="*/ 0 w 10236897"/>
              <a:gd name="connsiteY0" fmla="*/ 0 h 5455039"/>
              <a:gd name="connsiteX1" fmla="*/ 9384890 w 10236897"/>
              <a:gd name="connsiteY1" fmla="*/ 172703 h 5455039"/>
              <a:gd name="connsiteX2" fmla="*/ 10236897 w 10236897"/>
              <a:gd name="connsiteY2" fmla="*/ 2973512 h 5455039"/>
              <a:gd name="connsiteX3" fmla="*/ 1025083 w 10236897"/>
              <a:gd name="connsiteY3" fmla="*/ 5455039 h 5455039"/>
              <a:gd name="connsiteX4" fmla="*/ 0 w 10236897"/>
              <a:gd name="connsiteY4" fmla="*/ 0 h 5455039"/>
              <a:gd name="connsiteX0" fmla="*/ 0 w 10236897"/>
              <a:gd name="connsiteY0" fmla="*/ 0 h 5441395"/>
              <a:gd name="connsiteX1" fmla="*/ 9384890 w 10236897"/>
              <a:gd name="connsiteY1" fmla="*/ 172703 h 5441395"/>
              <a:gd name="connsiteX2" fmla="*/ 10236897 w 10236897"/>
              <a:gd name="connsiteY2" fmla="*/ 2973512 h 5441395"/>
              <a:gd name="connsiteX3" fmla="*/ 1042934 w 10236897"/>
              <a:gd name="connsiteY3" fmla="*/ 5441395 h 5441395"/>
              <a:gd name="connsiteX4" fmla="*/ 0 w 10236897"/>
              <a:gd name="connsiteY4" fmla="*/ 0 h 5441395"/>
              <a:gd name="connsiteX0" fmla="*/ 0 w 10080874"/>
              <a:gd name="connsiteY0" fmla="*/ 0 h 5441395"/>
              <a:gd name="connsiteX1" fmla="*/ 9384890 w 10080874"/>
              <a:gd name="connsiteY1" fmla="*/ 172703 h 5441395"/>
              <a:gd name="connsiteX2" fmla="*/ 10080874 w 10080874"/>
              <a:gd name="connsiteY2" fmla="*/ 3013586 h 5441395"/>
              <a:gd name="connsiteX3" fmla="*/ 1042934 w 10080874"/>
              <a:gd name="connsiteY3" fmla="*/ 5441395 h 5441395"/>
              <a:gd name="connsiteX4" fmla="*/ 0 w 10080874"/>
              <a:gd name="connsiteY4" fmla="*/ 0 h 54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0874" h="5441395">
                <a:moveTo>
                  <a:pt x="0" y="0"/>
                </a:moveTo>
                <a:lnTo>
                  <a:pt x="9384890" y="172703"/>
                </a:lnTo>
                <a:lnTo>
                  <a:pt x="10080874" y="3013586"/>
                </a:lnTo>
                <a:lnTo>
                  <a:pt x="1042934" y="544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550881-7CCE-334B-D6C3-49468D5C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232"/>
            <a:ext cx="7886700" cy="1325563"/>
          </a:xfrm>
        </p:spPr>
        <p:txBody>
          <a:bodyPr>
            <a:normAutofit/>
          </a:bodyPr>
          <a:lstStyle/>
          <a:p>
            <a:r>
              <a:rPr lang="nl-NL" sz="2600" b="1" dirty="0">
                <a:latin typeface="Arial"/>
                <a:cs typeface="Arial"/>
              </a:rPr>
              <a:t>Zó doe je dat!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A875B-9468-9CD4-B2B0-589317D85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1660"/>
            <a:ext cx="9920014" cy="7812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7000"/>
              </a:lnSpc>
              <a:buFont typeface=" Arial ,sans-serif"/>
              <a:buChar char="-"/>
            </a:pP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</a:rPr>
              <a:t>Toepassing van zelfdeterminatietheorie:</a:t>
            </a:r>
            <a:br>
              <a:rPr lang="nl-NL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 autonomie</a:t>
            </a:r>
            <a:br>
              <a:rPr lang="nl-NL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laat zien waar lezen goed voor is!</a:t>
            </a:r>
            <a:br>
              <a:rPr lang="nl-NL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 samen</a:t>
            </a:r>
            <a:br>
              <a:rPr lang="nl-NL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luister naar je studenten, sta stil bij belemmeringen en praat over boeken</a:t>
            </a:r>
            <a:br>
              <a:rPr lang="nl-NL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 competentie</a:t>
            </a:r>
            <a:br>
              <a:rPr lang="nl-NL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stel doelen, bevorder ervaren competentie </a:t>
            </a: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en </a:t>
            </a: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  <a:sym typeface="Wingdings" panose="05000000000000000000" pitchFamily="2" charset="2"/>
              </a:rPr>
              <a:t>vier successen</a:t>
            </a:r>
            <a:endParaRPr lang="nl-NL" sz="18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 Arial ,sans-serif"/>
              <a:buChar char="-"/>
            </a:pP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</a:rPr>
              <a:t>Sluit aan</a:t>
            </a: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 bij interesses; ​</a:t>
            </a:r>
          </a:p>
          <a:p>
            <a:pPr marL="342900" lvl="0" indent="-342900">
              <a:lnSpc>
                <a:spcPct val="107000"/>
              </a:lnSpc>
              <a:buFont typeface=" Arial ,sans-serif"/>
              <a:buChar char="-"/>
            </a:pP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Gevarieerd aanbod van boeken​</a:t>
            </a: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</a:rPr>
              <a:t>;</a:t>
            </a:r>
            <a:endParaRPr lang="nl-NL" sz="18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 Arial ,sans-serif"/>
              <a:buChar char="-"/>
            </a:pP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</a:rPr>
              <a:t>Ontwikkel een </a:t>
            </a: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leespatroon;</a:t>
            </a:r>
            <a:endParaRPr lang="en-US" sz="1800" dirty="0">
              <a:effectLst/>
              <a:latin typeface="Arial"/>
              <a:ea typeface="Arial" panose="020B060402020202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 Arial ,sans-serif"/>
              <a:buChar char="-"/>
            </a:pPr>
            <a:r>
              <a:rPr lang="nl-NL" sz="1800" dirty="0" err="1">
                <a:latin typeface="Arial"/>
                <a:ea typeface="Arial" panose="020B0604020202020204" pitchFamily="34" charset="0"/>
                <a:cs typeface="Times New Roman"/>
              </a:rPr>
              <a:t>Leesbevorderende</a:t>
            </a:r>
            <a:r>
              <a:rPr lang="nl-NL" sz="18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 programma’s; </a:t>
            </a:r>
            <a:r>
              <a:rPr lang="en-US" sz="1800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​</a:t>
            </a:r>
            <a:endParaRPr lang="nl-NL" sz="18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 Arial ,sans-serif"/>
              <a:buChar char="-"/>
            </a:pPr>
            <a:r>
              <a:rPr lang="nl-NL" sz="1800" dirty="0">
                <a:latin typeface="Arial"/>
                <a:ea typeface="Arial" panose="020B0604020202020204" pitchFamily="34" charset="0"/>
                <a:cs typeface="Times New Roman"/>
              </a:rPr>
              <a:t>Schrijversbezoek;</a:t>
            </a:r>
            <a:endParaRPr lang="en-US" sz="18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 Arial ,sans-serif"/>
              <a:buChar char="-"/>
            </a:pPr>
            <a:r>
              <a:rPr lang="nl-NL" sz="1800" u="sng" dirty="0">
                <a:latin typeface="Arial"/>
                <a:ea typeface="Arial" panose="020B0604020202020204" pitchFamily="34" charset="0"/>
                <a:cs typeface="Times New Roman"/>
              </a:rPr>
              <a:t>Lees zelf ook</a:t>
            </a:r>
            <a:r>
              <a:rPr lang="nl-NL" sz="1800" u="sng" dirty="0">
                <a:effectLst/>
                <a:latin typeface="Arial"/>
                <a:ea typeface="Arial" panose="020B0604020202020204" pitchFamily="34" charset="0"/>
                <a:cs typeface="Times New Roman"/>
              </a:rPr>
              <a:t>!</a:t>
            </a:r>
            <a:endParaRPr lang="nl-NL" sz="18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A3B681E0-9516-CB9F-170E-F385BB76316C}"/>
              </a:ext>
            </a:extLst>
          </p:cNvPr>
          <p:cNvGrpSpPr/>
          <p:nvPr/>
        </p:nvGrpSpPr>
        <p:grpSpPr>
          <a:xfrm>
            <a:off x="-1891" y="6093299"/>
            <a:ext cx="9326419" cy="1032557"/>
            <a:chOff x="-1890" y="6093296"/>
            <a:chExt cx="9326418" cy="103255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4D6B353-EDDD-86AB-5945-946221362845}"/>
                </a:ext>
              </a:extLst>
            </p:cNvPr>
            <p:cNvSpPr/>
            <p:nvPr/>
          </p:nvSpPr>
          <p:spPr>
            <a:xfrm>
              <a:off x="0" y="6093296"/>
              <a:ext cx="9324528" cy="1032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Tijdelijke aanduiding voor inhoud 14">
              <a:extLst>
                <a:ext uri="{FF2B5EF4-FFF2-40B4-BE49-F238E27FC236}">
                  <a16:creationId xmlns:a16="http://schemas.microsoft.com/office/drawing/2014/main" id="{799BD0C5-2A2D-A36B-5C4D-A68E2F9FE5F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6143323"/>
              <a:ext cx="1248056" cy="744872"/>
            </a:xfrm>
            <a:prstGeom prst="rect">
              <a:avLst/>
            </a:prstGeom>
          </p:spPr>
        </p:pic>
        <p:pic>
          <p:nvPicPr>
            <p:cNvPr id="8" name="Tijdelijke aanduiding voor inhoud 4">
              <a:extLst>
                <a:ext uri="{FF2B5EF4-FFF2-40B4-BE49-F238E27FC236}">
                  <a16:creationId xmlns:a16="http://schemas.microsoft.com/office/drawing/2014/main" id="{C6692C7B-4BEE-9C9D-6C9E-A43FA095256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90" y="6285297"/>
              <a:ext cx="1907704" cy="500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8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18" y="5850270"/>
            <a:ext cx="1730082" cy="103255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7633A10-F029-2DB7-90EB-18E9EE197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2" r="5796"/>
          <a:stretch/>
        </p:blipFill>
        <p:spPr>
          <a:xfrm>
            <a:off x="1288554" y="1174856"/>
            <a:ext cx="6480720" cy="457971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B08F4DD-2884-4815-67CD-58DF35721379}"/>
              </a:ext>
            </a:extLst>
          </p:cNvPr>
          <p:cNvSpPr txBox="1"/>
          <p:nvPr/>
        </p:nvSpPr>
        <p:spPr>
          <a:xfrm>
            <a:off x="2879812" y="11663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De leescirkel </a:t>
            </a:r>
          </a:p>
        </p:txBody>
      </p:sp>
    </p:spTree>
    <p:extLst>
      <p:ext uri="{BB962C8B-B14F-4D97-AF65-F5344CB8AC3E}">
        <p14:creationId xmlns:p14="http://schemas.microsoft.com/office/powerpoint/2010/main" val="39860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2799"/>
            <a:ext cx="1730082" cy="103255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0" name="Invoegtoepassing 9">
                <a:extLst>
                  <a:ext uri="{FF2B5EF4-FFF2-40B4-BE49-F238E27FC236}">
                    <a16:creationId xmlns:a16="http://schemas.microsoft.com/office/drawing/2014/main" id="{E4334461-2843-129B-931B-0E7ADA11A3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5750" y="1019175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0" name="Invoegtoepassing 9">
                <a:extLst>
                  <a:ext uri="{FF2B5EF4-FFF2-40B4-BE49-F238E27FC236}">
                    <a16:creationId xmlns:a16="http://schemas.microsoft.com/office/drawing/2014/main" id="{E4334461-2843-129B-931B-0E7ADA11A3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750" y="1019175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9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2577108" cy="676586"/>
          </a:xfrm>
          <a:prstGeom prst="rect">
            <a:avLst/>
          </a:prstGeom>
        </p:spPr>
      </p:pic>
      <p:pic>
        <p:nvPicPr>
          <p:cNvPr id="9" name="Tijdelijke aanduiding voor inhoud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2799"/>
            <a:ext cx="1730082" cy="103255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34289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77C38C-3C00-4A0D-8016-DF55CAD75AAA}"/>
              </a:ext>
            </a:extLst>
          </p:cNvPr>
          <p:cNvSpPr txBox="1"/>
          <p:nvPr/>
        </p:nvSpPr>
        <p:spPr>
          <a:xfrm>
            <a:off x="877442" y="768900"/>
            <a:ext cx="70789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1F439475-584D-66E5-1CD4-E544225ED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17" y="768900"/>
            <a:ext cx="3627782" cy="47348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22191D-77AF-A433-6263-0249F16C5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03" y="780523"/>
            <a:ext cx="3763482" cy="36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g86mnzp3cpx2tkitvgoy93u3ji8sbr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pb edu fold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62745"/>
      </a:accent1>
      <a:accent2>
        <a:srgbClr val="EDCFD3"/>
      </a:accent2>
      <a:accent3>
        <a:srgbClr val="D3EDF2"/>
      </a:accent3>
      <a:accent4>
        <a:srgbClr val="493290"/>
      </a:accent4>
      <a:accent5>
        <a:srgbClr val="EEE75B"/>
      </a:accent5>
      <a:accent6>
        <a:srgbClr val="99B792"/>
      </a:accent6>
      <a:hlink>
        <a:srgbClr val="EE7325"/>
      </a:hlink>
      <a:folHlink>
        <a:srgbClr val="762745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webextension1.xml><?xml version="1.0" encoding="utf-8"?>
<we:webextension xmlns:we="http://schemas.microsoft.com/office/webextensions/webextension/2010/11" id="{99875F26-8693-4352-86B7-40E83EDC7906}">
  <we:reference id="wa104379261" version="4.3.0.0" store="nl-NL" storeType="OMEX"/>
  <we:alternateReferences>
    <we:reference id="WA104379261" version="4.3.0.0" store="" storeType="OMEX"/>
  </we:alternateReferences>
  <we:properties>
    <we:property name="MENTIMETER_QUESTION_ID_KEY" value="&quot;4o8q1jnx1ccf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41F5687FD0445BA9E950829D26EF6" ma:contentTypeVersion="17" ma:contentTypeDescription="Een nieuw document maken." ma:contentTypeScope="" ma:versionID="072ea66a87267848780823137755fc05">
  <xsd:schema xmlns:xsd="http://www.w3.org/2001/XMLSchema" xmlns:xs="http://www.w3.org/2001/XMLSchema" xmlns:p="http://schemas.microsoft.com/office/2006/metadata/properties" xmlns:ns2="68a0f721-8d01-4d7e-ac33-959848007c1d" xmlns:ns3="f60a95a0-28bd-4ef6-819b-fb7af3532fec" targetNamespace="http://schemas.microsoft.com/office/2006/metadata/properties" ma:root="true" ma:fieldsID="0c8cb1da105554b26833117b79d28f58" ns2:_="" ns3:_="">
    <xsd:import namespace="68a0f721-8d01-4d7e-ac33-959848007c1d"/>
    <xsd:import namespace="f60a95a0-28bd-4ef6-819b-fb7af3532f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0f721-8d01-4d7e-ac33-95984800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e78e213-3805-44d4-aa09-98a28fad8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a95a0-28bd-4ef6-819b-fb7af3532fe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34c484-4e17-4034-aef3-fb64756e1183}" ma:internalName="TaxCatchAll" ma:showField="CatchAllData" ma:web="f60a95a0-28bd-4ef6-819b-fb7af3532f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0a95a0-28bd-4ef6-819b-fb7af3532fec" xsi:nil="true"/>
    <lcf76f155ced4ddcb4097134ff3c332f xmlns="68a0f721-8d01-4d7e-ac33-959848007c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16B00B-5CE3-41BD-AE2B-9AB93F7AD5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550A8-7D69-48B0-AE04-1F4980C9B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a0f721-8d01-4d7e-ac33-959848007c1d"/>
    <ds:schemaRef ds:uri="f60a95a0-28bd-4ef6-819b-fb7af3532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8168A4-4CAB-4ADE-9AAE-D9810C3A8F0E}">
  <ds:schemaRefs>
    <ds:schemaRef ds:uri="http://schemas.microsoft.com/office/2006/metadata/properties"/>
    <ds:schemaRef ds:uri="http://schemas.microsoft.com/office/infopath/2007/PartnerControls"/>
    <ds:schemaRef ds:uri="f60a95a0-28bd-4ef6-819b-fb7af3532fec"/>
    <ds:schemaRef ds:uri="68a0f721-8d01-4d7e-ac33-959848007c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16388</TotalTime>
  <Words>666</Words>
  <Application>Microsoft Office PowerPoint</Application>
  <PresentationFormat>Diavoorstelling (4:3)</PresentationFormat>
  <Paragraphs>139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 Arial ,sans-serif</vt:lpstr>
      <vt:lpstr>Arial</vt:lpstr>
      <vt:lpstr>Calibri</vt:lpstr>
      <vt:lpstr>Calibri Light</vt:lpstr>
      <vt:lpstr>Segoe UI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Zó doe je dat!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Geïnspireerd op weg… Schrijf je in voor onze  Training Leesplezier in het mbo  óf boek een inspiratiesessie!  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Tilma</dc:creator>
  <cp:lastModifiedBy>Renée den Breems</cp:lastModifiedBy>
  <cp:revision>1086</cp:revision>
  <cp:lastPrinted>2013-01-14T17:41:56Z</cp:lastPrinted>
  <dcterms:created xsi:type="dcterms:W3CDTF">2013-01-14T11:20:40Z</dcterms:created>
  <dcterms:modified xsi:type="dcterms:W3CDTF">2023-11-15T12:07:32Z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1412800</vt:r8>
  </property>
  <property fmtid="{D5CDD505-2E9C-101B-9397-08002B2CF9AE}" pid="3" name="ContentTypeId">
    <vt:lpwstr>0x01010000041F5687FD0445BA9E950829D26EF6</vt:lpwstr>
  </property>
  <property fmtid="{D5CDD505-2E9C-101B-9397-08002B2CF9AE}" pid="4" name="MediaServiceImageTags">
    <vt:lpwstr/>
  </property>
</Properties>
</file>